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4_5170CEF7.xml" ContentType="application/vnd.ms-powerpoint.comments+xml"/>
  <Override PartName="/ppt/comments/modernComment_10E_9DA30CE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3" r:id="rId3"/>
    <p:sldId id="257" r:id="rId4"/>
    <p:sldId id="276" r:id="rId5"/>
    <p:sldId id="289" r:id="rId6"/>
    <p:sldId id="270" r:id="rId7"/>
    <p:sldId id="277" r:id="rId8"/>
    <p:sldId id="269" r:id="rId9"/>
    <p:sldId id="288" r:id="rId10"/>
    <p:sldId id="275" r:id="rId11"/>
    <p:sldId id="279" r:id="rId12"/>
    <p:sldId id="265" r:id="rId13"/>
    <p:sldId id="264" r:id="rId14"/>
    <p:sldId id="292" r:id="rId15"/>
    <p:sldId id="290" r:id="rId16"/>
    <p:sldId id="263" r:id="rId17"/>
    <p:sldId id="291" r:id="rId18"/>
    <p:sldId id="268" r:id="rId19"/>
    <p:sldId id="266" r:id="rId20"/>
    <p:sldId id="280" r:id="rId21"/>
    <p:sldId id="281" r:id="rId22"/>
    <p:sldId id="282" r:id="rId23"/>
    <p:sldId id="283" r:id="rId24"/>
    <p:sldId id="267" r:id="rId25"/>
    <p:sldId id="271" r:id="rId26"/>
    <p:sldId id="294" r:id="rId27"/>
    <p:sldId id="284" r:id="rId28"/>
    <p:sldId id="286" r:id="rId29"/>
    <p:sldId id="285" r:id="rId30"/>
    <p:sldId id="258" r:id="rId31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E737D-222D-41A4-A245-851FE0570AAC}" v="2546" dt="2025-07-09T16:21:47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6EB31B3-52C5-CBB6-86AE-530403C46DD5}"/>
    <pc:docChg chg="addSld modSld sldOrd">
      <pc:chgData name="Guest User" userId="" providerId="Windows Live" clId="Web-{56EB31B3-52C5-CBB6-86AE-530403C46DD5}" dt="2025-07-02T12:32:17.123" v="65" actId="1076"/>
      <pc:docMkLst>
        <pc:docMk/>
      </pc:docMkLst>
      <pc:sldChg chg="modSp">
        <pc:chgData name="Guest User" userId="" providerId="Windows Live" clId="Web-{56EB31B3-52C5-CBB6-86AE-530403C46DD5}" dt="2025-07-02T12:24:49.890" v="61"/>
        <pc:sldMkLst>
          <pc:docMk/>
          <pc:sldMk cId="4136118241" sldId="264"/>
        </pc:sldMkLst>
        <pc:graphicFrameChg chg="mod modGraphic">
          <ac:chgData name="Guest User" userId="" providerId="Windows Live" clId="Web-{56EB31B3-52C5-CBB6-86AE-530403C46DD5}" dt="2025-07-02T12:24:49.890" v="61"/>
          <ac:graphicFrameMkLst>
            <pc:docMk/>
            <pc:sldMk cId="4136118241" sldId="264"/>
            <ac:graphicFrameMk id="8" creationId="{FD5B7018-58CF-ACBD-009A-A3C7E8EE0200}"/>
          </ac:graphicFrameMkLst>
        </pc:graphicFrameChg>
      </pc:sldChg>
      <pc:sldChg chg="modSp">
        <pc:chgData name="Guest User" userId="" providerId="Windows Live" clId="Web-{56EB31B3-52C5-CBB6-86AE-530403C46DD5}" dt="2025-07-02T11:42:27.088" v="10" actId="20577"/>
        <pc:sldMkLst>
          <pc:docMk/>
          <pc:sldMk cId="1625208301" sldId="266"/>
        </pc:sldMkLst>
        <pc:spChg chg="mod">
          <ac:chgData name="Guest User" userId="" providerId="Windows Live" clId="Web-{56EB31B3-52C5-CBB6-86AE-530403C46DD5}" dt="2025-07-02T11:42:27.088" v="10" actId="20577"/>
          <ac:spMkLst>
            <pc:docMk/>
            <pc:sldMk cId="1625208301" sldId="266"/>
            <ac:spMk id="3" creationId="{C0A62141-2F38-821C-3BE7-542DA63BC38F}"/>
          </ac:spMkLst>
        </pc:spChg>
      </pc:sldChg>
      <pc:sldChg chg="addSp modSp ord">
        <pc:chgData name="Guest User" userId="" providerId="Windows Live" clId="Web-{56EB31B3-52C5-CBB6-86AE-530403C46DD5}" dt="2025-07-02T12:32:17.123" v="65" actId="1076"/>
        <pc:sldMkLst>
          <pc:docMk/>
          <pc:sldMk cId="1350930288" sldId="277"/>
        </pc:sldMkLst>
      </pc:sldChg>
      <pc:sldChg chg="addSp delSp modSp add replId addAnim">
        <pc:chgData name="Guest User" userId="" providerId="Windows Live" clId="Web-{56EB31B3-52C5-CBB6-86AE-530403C46DD5}" dt="2025-07-02T11:41:02.195" v="8" actId="14100"/>
        <pc:sldMkLst>
          <pc:docMk/>
          <pc:sldMk cId="1603639529" sldId="286"/>
        </pc:sldMkLst>
        <pc:picChg chg="add mod">
          <ac:chgData name="Guest User" userId="" providerId="Windows Live" clId="Web-{56EB31B3-52C5-CBB6-86AE-530403C46DD5}" dt="2025-07-02T11:41:02.195" v="8" actId="14100"/>
          <ac:picMkLst>
            <pc:docMk/>
            <pc:sldMk cId="1603639529" sldId="286"/>
            <ac:picMk id="2" creationId="{86766A07-A55A-38EF-F750-612F7E276304}"/>
          </ac:picMkLst>
        </pc:picChg>
      </pc:sldChg>
      <pc:sldChg chg="modSp new">
        <pc:chgData name="Guest User" userId="" providerId="Windows Live" clId="Web-{56EB31B3-52C5-CBB6-86AE-530403C46DD5}" dt="2025-07-02T11:42:57.230" v="23" actId="20577"/>
        <pc:sldMkLst>
          <pc:docMk/>
          <pc:sldMk cId="1523597819" sldId="287"/>
        </pc:sldMkLst>
      </pc:sldChg>
      <pc:sldChg chg="addSp delSp modSp new">
        <pc:chgData name="Guest User" userId="" providerId="Windows Live" clId="Web-{56EB31B3-52C5-CBB6-86AE-530403C46DD5}" dt="2025-07-02T12:19:51.115" v="59" actId="20577"/>
        <pc:sldMkLst>
          <pc:docMk/>
          <pc:sldMk cId="1767097303" sldId="288"/>
        </pc:sldMkLst>
        <pc:spChg chg="mod">
          <ac:chgData name="Guest User" userId="" providerId="Windows Live" clId="Web-{56EB31B3-52C5-CBB6-86AE-530403C46DD5}" dt="2025-07-02T12:19:51.115" v="59" actId="20577"/>
          <ac:spMkLst>
            <pc:docMk/>
            <pc:sldMk cId="1767097303" sldId="288"/>
            <ac:spMk id="2" creationId="{7BFCBB60-3AAD-D7FD-FF24-756FE9CE9471}"/>
          </ac:spMkLst>
        </pc:spChg>
        <pc:picChg chg="add mod ord">
          <ac:chgData name="Guest User" userId="" providerId="Windows Live" clId="Web-{56EB31B3-52C5-CBB6-86AE-530403C46DD5}" dt="2025-07-02T12:18:56.379" v="50" actId="14100"/>
          <ac:picMkLst>
            <pc:docMk/>
            <pc:sldMk cId="1767097303" sldId="288"/>
            <ac:picMk id="7" creationId="{080087B5-B199-5BE0-2759-E05587155D08}"/>
          </ac:picMkLst>
        </pc:picChg>
      </pc:sldChg>
    </pc:docChg>
  </pc:docChgLst>
  <pc:docChgLst>
    <pc:chgData name="Amitojsingh Arora" userId="84f43248db592a99" providerId="LiveId" clId="{78C837D2-C605-42D3-B107-6107AA86E8BB}"/>
    <pc:docChg chg="undo custSel addSld delSld modSld sldOrd">
      <pc:chgData name="Amitojsingh Arora" userId="84f43248db592a99" providerId="LiveId" clId="{78C837D2-C605-42D3-B107-6107AA86E8BB}" dt="2025-06-26T17:30:06.007" v="1028" actId="1076"/>
      <pc:docMkLst>
        <pc:docMk/>
      </pc:docMkLst>
      <pc:sldChg chg="modSp mod">
        <pc:chgData name="Amitojsingh Arora" userId="84f43248db592a99" providerId="LiveId" clId="{78C837D2-C605-42D3-B107-6107AA86E8BB}" dt="2025-06-26T15:55:13.684" v="188" actId="14100"/>
        <pc:sldMkLst>
          <pc:docMk/>
          <pc:sldMk cId="0" sldId="256"/>
        </pc:sldMkLst>
        <pc:spChg chg="mod">
          <ac:chgData name="Amitojsingh Arora" userId="84f43248db592a99" providerId="LiveId" clId="{78C837D2-C605-42D3-B107-6107AA86E8BB}" dt="2025-06-26T15:54:52.147" v="140" actId="255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Amitojsingh Arora" userId="84f43248db592a99" providerId="LiveId" clId="{78C837D2-C605-42D3-B107-6107AA86E8BB}" dt="2025-06-26T15:55:13.684" v="188" actId="14100"/>
          <ac:spMkLst>
            <pc:docMk/>
            <pc:sldMk cId="0" sldId="256"/>
            <ac:spMk id="7171" creationId="{00000000-0000-0000-0000-000000000000}"/>
          </ac:spMkLst>
        </pc:spChg>
      </pc:sldChg>
      <pc:sldChg chg="addSp delSp modSp mod modClrScheme chgLayout">
        <pc:chgData name="Amitojsingh Arora" userId="84f43248db592a99" providerId="LiveId" clId="{78C837D2-C605-42D3-B107-6107AA86E8BB}" dt="2025-06-26T16:10:45.395" v="516" actId="20577"/>
        <pc:sldMkLst>
          <pc:docMk/>
          <pc:sldMk cId="0" sldId="257"/>
        </pc:sldMkLst>
        <pc:spChg chg="mod ord">
          <ac:chgData name="Amitojsingh Arora" userId="84f43248db592a99" providerId="LiveId" clId="{78C837D2-C605-42D3-B107-6107AA86E8BB}" dt="2025-06-26T16:05:12.158" v="463" actId="14100"/>
          <ac:spMkLst>
            <pc:docMk/>
            <pc:sldMk cId="0" sldId="257"/>
            <ac:spMk id="8194" creationId="{00000000-0000-0000-0000-000000000000}"/>
          </ac:spMkLst>
        </pc:spChg>
        <pc:spChg chg="mod ord">
          <ac:chgData name="Amitojsingh Arora" userId="84f43248db592a99" providerId="LiveId" clId="{78C837D2-C605-42D3-B107-6107AA86E8BB}" dt="2025-06-26T16:00:11.270" v="430" actId="26606"/>
          <ac:spMkLst>
            <pc:docMk/>
            <pc:sldMk cId="0" sldId="257"/>
            <ac:spMk id="8198" creationId="{00000000-0000-0000-0000-000000000000}"/>
          </ac:spMkLst>
        </pc:spChg>
      </pc:sldChg>
      <pc:sldChg chg="del">
        <pc:chgData name="Amitojsingh Arora" userId="84f43248db592a99" providerId="LiveId" clId="{78C837D2-C605-42D3-B107-6107AA86E8BB}" dt="2025-06-26T16:05:25.156" v="465" actId="47"/>
        <pc:sldMkLst>
          <pc:docMk/>
          <pc:sldMk cId="0" sldId="260"/>
        </pc:sldMkLst>
      </pc:sldChg>
      <pc:sldChg chg="addSp delSp modSp mod chgLayout">
        <pc:chgData name="Amitojsingh Arora" userId="84f43248db592a99" providerId="LiveId" clId="{78C837D2-C605-42D3-B107-6107AA86E8BB}" dt="2025-06-26T17:21:30.108" v="865" actId="1076"/>
        <pc:sldMkLst>
          <pc:docMk/>
          <pc:sldMk cId="0" sldId="261"/>
        </pc:sldMkLst>
      </pc:sldChg>
      <pc:sldChg chg="addSp delSp modSp new mod">
        <pc:chgData name="Amitojsingh Arora" userId="84f43248db592a99" providerId="LiveId" clId="{78C837D2-C605-42D3-B107-6107AA86E8BB}" dt="2025-06-26T17:29:37.766" v="1023" actId="1076"/>
        <pc:sldMkLst>
          <pc:docMk/>
          <pc:sldMk cId="1412240845" sldId="262"/>
        </pc:sldMkLst>
      </pc:sldChg>
      <pc:sldChg chg="addSp delSp modSp new mod modClrScheme chgLayout">
        <pc:chgData name="Amitojsingh Arora" userId="84f43248db592a99" providerId="LiveId" clId="{78C837D2-C605-42D3-B107-6107AA86E8BB}" dt="2025-06-26T17:09:00.490" v="753" actId="20577"/>
        <pc:sldMkLst>
          <pc:docMk/>
          <pc:sldMk cId="1596491102" sldId="263"/>
        </pc:sldMkLst>
        <pc:spChg chg="mod">
          <ac:chgData name="Amitojsingh Arora" userId="84f43248db592a99" providerId="LiveId" clId="{78C837D2-C605-42D3-B107-6107AA86E8BB}" dt="2025-06-26T17:09:00.490" v="753" actId="20577"/>
          <ac:spMkLst>
            <pc:docMk/>
            <pc:sldMk cId="1596491102" sldId="263"/>
            <ac:spMk id="2" creationId="{A8229361-C93E-24AE-9596-060EA29E1E96}"/>
          </ac:spMkLst>
        </pc:spChg>
        <pc:spChg chg="mod">
          <ac:chgData name="Amitojsingh Arora" userId="84f43248db592a99" providerId="LiveId" clId="{78C837D2-C605-42D3-B107-6107AA86E8BB}" dt="2025-06-26T17:08:16.630" v="720" actId="26606"/>
          <ac:spMkLst>
            <pc:docMk/>
            <pc:sldMk cId="1596491102" sldId="263"/>
            <ac:spMk id="5" creationId="{A7AF17B3-D18A-8037-B430-FCE4D10774BF}"/>
          </ac:spMkLst>
        </pc:spChg>
        <pc:spChg chg="mod">
          <ac:chgData name="Amitojsingh Arora" userId="84f43248db592a99" providerId="LiveId" clId="{78C837D2-C605-42D3-B107-6107AA86E8BB}" dt="2025-06-26T17:08:16.630" v="720" actId="26606"/>
          <ac:spMkLst>
            <pc:docMk/>
            <pc:sldMk cId="1596491102" sldId="263"/>
            <ac:spMk id="6" creationId="{9509E285-6592-24F8-A4A8-8FCC27047098}"/>
          </ac:spMkLst>
        </pc:spChg>
        <pc:picChg chg="add mod">
          <ac:chgData name="Amitojsingh Arora" userId="84f43248db592a99" providerId="LiveId" clId="{78C837D2-C605-42D3-B107-6107AA86E8BB}" dt="2025-06-26T17:08:19.555" v="721" actId="27614"/>
          <ac:picMkLst>
            <pc:docMk/>
            <pc:sldMk cId="1596491102" sldId="263"/>
            <ac:picMk id="7" creationId="{CEB0FAB3-9F10-649C-4B53-1F332822D158}"/>
          </ac:picMkLst>
        </pc:picChg>
      </pc:sldChg>
      <pc:sldChg chg="addSp delSp modSp add mod ord">
        <pc:chgData name="Amitojsingh Arora" userId="84f43248db592a99" providerId="LiveId" clId="{78C837D2-C605-42D3-B107-6107AA86E8BB}" dt="2025-06-26T17:08:43.343" v="735" actId="478"/>
        <pc:sldMkLst>
          <pc:docMk/>
          <pc:sldMk cId="4136118241" sldId="264"/>
        </pc:sldMkLst>
        <pc:spChg chg="mod">
          <ac:chgData name="Amitojsingh Arora" userId="84f43248db592a99" providerId="LiveId" clId="{78C837D2-C605-42D3-B107-6107AA86E8BB}" dt="2025-06-26T17:08:30.701" v="733" actId="14100"/>
          <ac:spMkLst>
            <pc:docMk/>
            <pc:sldMk cId="4136118241" sldId="264"/>
            <ac:spMk id="2" creationId="{A43DC9E4-F7D0-48EE-D887-47104C6CA24E}"/>
          </ac:spMkLst>
        </pc:spChg>
        <pc:graphicFrameChg chg="add mod">
          <ac:chgData name="Amitojsingh Arora" userId="84f43248db592a99" providerId="LiveId" clId="{78C837D2-C605-42D3-B107-6107AA86E8BB}" dt="2025-06-26T17:08:40.420" v="734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add mod">
          <ac:chgData name="Amitojsingh Arora" userId="84f43248db592a99" providerId="LiveId" clId="{78C837D2-C605-42D3-B107-6107AA86E8BB}" dt="2025-06-26T17:08:40.420" v="734"/>
          <ac:picMkLst>
            <pc:docMk/>
            <pc:sldMk cId="4136118241" sldId="264"/>
            <ac:picMk id="7" creationId="{48875874-73FB-103D-C012-0B2B9BC27DDF}"/>
          </ac:picMkLst>
        </pc:picChg>
      </pc:sldChg>
      <pc:sldChg chg="add">
        <pc:chgData name="Amitojsingh Arora" userId="84f43248db592a99" providerId="LiveId" clId="{78C837D2-C605-42D3-B107-6107AA86E8BB}" dt="2025-06-26T16:42:49.944" v="541"/>
        <pc:sldMkLst>
          <pc:docMk/>
          <pc:sldMk cId="575412811" sldId="265"/>
        </pc:sldMkLst>
      </pc:sldChg>
      <pc:sldChg chg="add">
        <pc:chgData name="Amitojsingh Arora" userId="84f43248db592a99" providerId="LiveId" clId="{78C837D2-C605-42D3-B107-6107AA86E8BB}" dt="2025-06-26T16:42:50.105" v="542"/>
        <pc:sldMkLst>
          <pc:docMk/>
          <pc:sldMk cId="1625208301" sldId="266"/>
        </pc:sldMkLst>
      </pc:sldChg>
      <pc:sldChg chg="add">
        <pc:chgData name="Amitojsingh Arora" userId="84f43248db592a99" providerId="LiveId" clId="{78C837D2-C605-42D3-B107-6107AA86E8BB}" dt="2025-06-26T16:42:51.857" v="543"/>
        <pc:sldMkLst>
          <pc:docMk/>
          <pc:sldMk cId="3073605528" sldId="267"/>
        </pc:sldMkLst>
      </pc:sldChg>
      <pc:sldChg chg="addSp delSp modSp add mod">
        <pc:chgData name="Amitojsingh Arora" userId="84f43248db592a99" providerId="LiveId" clId="{78C837D2-C605-42D3-B107-6107AA86E8BB}" dt="2025-06-26T17:09:56.490" v="771" actId="732"/>
        <pc:sldMkLst>
          <pc:docMk/>
          <pc:sldMk cId="3606525019" sldId="268"/>
        </pc:sldMkLst>
        <pc:spChg chg="mod">
          <ac:chgData name="Amitojsingh Arora" userId="84f43248db592a99" providerId="LiveId" clId="{78C837D2-C605-42D3-B107-6107AA86E8BB}" dt="2025-06-26T17:09:18.301" v="767" actId="20577"/>
          <ac:spMkLst>
            <pc:docMk/>
            <pc:sldMk cId="3606525019" sldId="268"/>
            <ac:spMk id="2" creationId="{F7DDA2EB-9EAB-FBC1-8099-9FDD25AEC974}"/>
          </ac:spMkLst>
        </pc:spChg>
        <pc:picChg chg="add mod">
          <ac:chgData name="Amitojsingh Arora" userId="84f43248db592a99" providerId="LiveId" clId="{78C837D2-C605-42D3-B107-6107AA86E8BB}" dt="2025-06-26T17:09:56.490" v="771" actId="732"/>
          <ac:picMkLst>
            <pc:docMk/>
            <pc:sldMk cId="3606525019" sldId="268"/>
            <ac:picMk id="8" creationId="{F4729090-61D6-F235-E0F5-A3EFF2B490BF}"/>
          </ac:picMkLst>
        </pc:picChg>
      </pc:sldChg>
      <pc:sldChg chg="delSp modSp add mod ord">
        <pc:chgData name="Amitojsingh Arora" userId="84f43248db592a99" providerId="LiveId" clId="{78C837D2-C605-42D3-B107-6107AA86E8BB}" dt="2025-06-26T17:20:23.355" v="857" actId="20577"/>
        <pc:sldMkLst>
          <pc:docMk/>
          <pc:sldMk cId="1296965412" sldId="269"/>
        </pc:sldMkLst>
        <pc:spChg chg="mod">
          <ac:chgData name="Amitojsingh Arora" userId="84f43248db592a99" providerId="LiveId" clId="{78C837D2-C605-42D3-B107-6107AA86E8BB}" dt="2025-06-26T17:12:41.561" v="783" actId="20577"/>
          <ac:spMkLst>
            <pc:docMk/>
            <pc:sldMk cId="1296965412" sldId="269"/>
            <ac:spMk id="9218" creationId="{B44C7F63-A316-4018-1AF5-30343FF17ED5}"/>
          </ac:spMkLst>
        </pc:spChg>
        <pc:graphicFrameChg chg="mod modGraphic">
          <ac:chgData name="Amitojsingh Arora" userId="84f43248db592a99" providerId="LiveId" clId="{78C837D2-C605-42D3-B107-6107AA86E8BB}" dt="2025-06-26T17:20:23.355" v="857" actId="20577"/>
          <ac:graphicFrameMkLst>
            <pc:docMk/>
            <pc:sldMk cId="1296965412" sldId="269"/>
            <ac:graphicFrameMk id="6" creationId="{326C8005-A6AE-D0F3-9E3D-BD4B0D2B11BB}"/>
          </ac:graphicFrameMkLst>
        </pc:graphicFrameChg>
        <pc:picChg chg="mod">
          <ac:chgData name="Amitojsingh Arora" userId="84f43248db592a99" providerId="LiveId" clId="{78C837D2-C605-42D3-B107-6107AA86E8BB}" dt="2025-06-26T17:16:44.292" v="800" actId="12788"/>
          <ac:picMkLst>
            <pc:docMk/>
            <pc:sldMk cId="1296965412" sldId="269"/>
            <ac:picMk id="3" creationId="{4DFBC1B6-2749-ADD3-B924-52CBAD6724C8}"/>
          </ac:picMkLst>
        </pc:picChg>
      </pc:sldChg>
      <pc:sldChg chg="addSp delSp modSp add mod ord">
        <pc:chgData name="Amitojsingh Arora" userId="84f43248db592a99" providerId="LiveId" clId="{78C837D2-C605-42D3-B107-6107AA86E8BB}" dt="2025-06-26T17:30:06.007" v="1028" actId="1076"/>
        <pc:sldMkLst>
          <pc:docMk/>
          <pc:sldMk cId="2644708581" sldId="270"/>
        </pc:sldMkLst>
        <pc:spChg chg="mod">
          <ac:chgData name="Amitojsingh Arora" userId="84f43248db592a99" providerId="LiveId" clId="{78C837D2-C605-42D3-B107-6107AA86E8BB}" dt="2025-06-26T17:12:47.106" v="789" actId="20577"/>
          <ac:spMkLst>
            <pc:docMk/>
            <pc:sldMk cId="2644708581" sldId="270"/>
            <ac:spMk id="2" creationId="{E3D9777B-4727-182B-A97A-32F34B7FE074}"/>
          </ac:spMkLst>
        </pc:spChg>
        <pc:spChg chg="add mod">
          <ac:chgData name="Amitojsingh Arora" userId="84f43248db592a99" providerId="LiveId" clId="{78C837D2-C605-42D3-B107-6107AA86E8BB}" dt="2025-06-26T17:30:03.965" v="1027" actId="1076"/>
          <ac:spMkLst>
            <pc:docMk/>
            <pc:sldMk cId="2644708581" sldId="270"/>
            <ac:spMk id="10" creationId="{2284F617-D727-FF07-39A6-1116A46846B5}"/>
          </ac:spMkLst>
        </pc:spChg>
        <pc:spChg chg="add mod">
          <ac:chgData name="Amitojsingh Arora" userId="84f43248db592a99" providerId="LiveId" clId="{78C837D2-C605-42D3-B107-6107AA86E8BB}" dt="2025-06-26T17:28:32.401" v="972" actId="1076"/>
          <ac:spMkLst>
            <pc:docMk/>
            <pc:sldMk cId="2644708581" sldId="270"/>
            <ac:spMk id="11" creationId="{A3D94FE4-1512-071A-7C81-C55474178309}"/>
          </ac:spMkLst>
        </pc:spChg>
        <pc:spChg chg="add mod">
          <ac:chgData name="Amitojsingh Arora" userId="84f43248db592a99" providerId="LiveId" clId="{78C837D2-C605-42D3-B107-6107AA86E8BB}" dt="2025-06-26T17:28:42.254" v="976" actId="1076"/>
          <ac:spMkLst>
            <pc:docMk/>
            <pc:sldMk cId="2644708581" sldId="270"/>
            <ac:spMk id="24" creationId="{0CAC6D07-1385-0535-F993-87D06A1FEBFF}"/>
          </ac:spMkLst>
        </pc:spChg>
        <pc:spChg chg="add mod">
          <ac:chgData name="Amitojsingh Arora" userId="84f43248db592a99" providerId="LiveId" clId="{78C837D2-C605-42D3-B107-6107AA86E8BB}" dt="2025-06-26T17:29:58.336" v="1026" actId="1076"/>
          <ac:spMkLst>
            <pc:docMk/>
            <pc:sldMk cId="2644708581" sldId="270"/>
            <ac:spMk id="28" creationId="{0FC48655-A8F7-6DB5-2F9D-05EBAFDBC105}"/>
          </ac:spMkLst>
        </pc:spChg>
        <pc:spChg chg="add mod">
          <ac:chgData name="Amitojsingh Arora" userId="84f43248db592a99" providerId="LiveId" clId="{78C837D2-C605-42D3-B107-6107AA86E8BB}" dt="2025-06-26T17:28:26.437" v="969" actId="1076"/>
          <ac:spMkLst>
            <pc:docMk/>
            <pc:sldMk cId="2644708581" sldId="270"/>
            <ac:spMk id="29" creationId="{62F1655C-334A-0AA2-B657-34340AAA9E38}"/>
          </ac:spMkLst>
        </pc:spChg>
        <pc:spChg chg="add mod">
          <ac:chgData name="Amitojsingh Arora" userId="84f43248db592a99" providerId="LiveId" clId="{78C837D2-C605-42D3-B107-6107AA86E8BB}" dt="2025-06-26T17:29:50.023" v="1025" actId="1076"/>
          <ac:spMkLst>
            <pc:docMk/>
            <pc:sldMk cId="2644708581" sldId="270"/>
            <ac:spMk id="30" creationId="{BE8BC86C-2ADB-E3C2-F998-48B508C3C543}"/>
          </ac:spMkLst>
        </pc:spChg>
        <pc:picChg chg="add mod">
          <ac:chgData name="Amitojsingh Arora" userId="84f43248db592a99" providerId="LiveId" clId="{78C837D2-C605-42D3-B107-6107AA86E8BB}" dt="2025-06-26T17:30:06.007" v="1028" actId="1076"/>
          <ac:picMkLst>
            <pc:docMk/>
            <pc:sldMk cId="2644708581" sldId="270"/>
            <ac:picMk id="7" creationId="{8161A3B1-F386-D304-F341-653546EDDCD5}"/>
          </ac:picMkLst>
        </pc:picChg>
        <pc:picChg chg="mod">
          <ac:chgData name="Amitojsingh Arora" userId="84f43248db592a99" providerId="LiveId" clId="{78C837D2-C605-42D3-B107-6107AA86E8BB}" dt="2025-06-26T17:27:13.278" v="930" actId="1076"/>
          <ac:picMkLst>
            <pc:docMk/>
            <pc:sldMk cId="2644708581" sldId="270"/>
            <ac:picMk id="8" creationId="{DCD03BE5-2603-B9EA-7F3D-6DEEBB6238C5}"/>
          </ac:picMkLst>
        </pc:picChg>
        <pc:picChg chg="add mod">
          <ac:chgData name="Amitojsingh Arora" userId="84f43248db592a99" providerId="LiveId" clId="{78C837D2-C605-42D3-B107-6107AA86E8BB}" dt="2025-06-26T17:28:28.533" v="970" actId="1076"/>
          <ac:picMkLst>
            <pc:docMk/>
            <pc:sldMk cId="2644708581" sldId="270"/>
            <ac:picMk id="22" creationId="{5564A627-5BE8-A21C-5EFC-8F910C530515}"/>
          </ac:picMkLst>
        </pc:picChg>
        <pc:picChg chg="add mod modCrop">
          <ac:chgData name="Amitojsingh Arora" userId="84f43248db592a99" providerId="LiveId" clId="{78C837D2-C605-42D3-B107-6107AA86E8BB}" dt="2025-06-26T17:28:30.503" v="971" actId="1076"/>
          <ac:picMkLst>
            <pc:docMk/>
            <pc:sldMk cId="2644708581" sldId="270"/>
            <ac:picMk id="27" creationId="{E890EF06-9169-DADF-DCDB-DE296A40E481}"/>
          </ac:picMkLst>
        </pc:picChg>
      </pc:sldChg>
    </pc:docChg>
  </pc:docChgLst>
  <pc:docChgLst>
    <pc:chgData name="Guest User" providerId="Windows Live" clId="Web-{6A9A49C0-4D88-ACD1-BE7A-2B798F755B88}"/>
    <pc:docChg chg="addSld modSld">
      <pc:chgData name="Guest User" userId="" providerId="Windows Live" clId="Web-{6A9A49C0-4D88-ACD1-BE7A-2B798F755B88}" dt="2025-06-29T12:05:56.776" v="140" actId="20577"/>
      <pc:docMkLst>
        <pc:docMk/>
      </pc:docMkLst>
      <pc:sldChg chg="modSp new">
        <pc:chgData name="Guest User" userId="" providerId="Windows Live" clId="Web-{6A9A49C0-4D88-ACD1-BE7A-2B798F755B88}" dt="2025-06-29T12:05:56.776" v="140" actId="20577"/>
        <pc:sldMkLst>
          <pc:docMk/>
          <pc:sldMk cId="3896720970" sldId="275"/>
        </pc:sldMkLst>
        <pc:spChg chg="mod">
          <ac:chgData name="Guest User" userId="" providerId="Windows Live" clId="Web-{6A9A49C0-4D88-ACD1-BE7A-2B798F755B88}" dt="2025-06-29T11:59:38.808" v="8" actId="20577"/>
          <ac:spMkLst>
            <pc:docMk/>
            <pc:sldMk cId="3896720970" sldId="275"/>
            <ac:spMk id="2" creationId="{1445269F-0CB9-2CA3-AE80-EA0E424C4339}"/>
          </ac:spMkLst>
        </pc:spChg>
        <pc:spChg chg="mod">
          <ac:chgData name="Guest User" userId="" providerId="Windows Live" clId="Web-{6A9A49C0-4D88-ACD1-BE7A-2B798F755B88}" dt="2025-06-29T12:05:56.776" v="140" actId="20577"/>
          <ac:spMkLst>
            <pc:docMk/>
            <pc:sldMk cId="3896720970" sldId="275"/>
            <ac:spMk id="3" creationId="{BDF29117-B2DA-612B-5E55-6778159D6F4B}"/>
          </ac:spMkLst>
        </pc:spChg>
      </pc:sldChg>
    </pc:docChg>
  </pc:docChgLst>
  <pc:docChgLst>
    <pc:chgData name="Guest User" providerId="Windows Live" clId="Web-{EBBE5D72-02AF-E5E0-15F5-1D4133FBD164}"/>
    <pc:docChg chg="mod addSld modSld">
      <pc:chgData name="Guest User" userId="" providerId="Windows Live" clId="Web-{EBBE5D72-02AF-E5E0-15F5-1D4133FBD164}" dt="2025-06-30T14:26:24.083" v="325"/>
      <pc:docMkLst>
        <pc:docMk/>
      </pc:docMkLst>
      <pc:sldChg chg="modSp new">
        <pc:chgData name="Guest User" userId="" providerId="Windows Live" clId="Web-{EBBE5D72-02AF-E5E0-15F5-1D4133FBD164}" dt="2025-06-30T14:26:00.300" v="324" actId="20577"/>
        <pc:sldMkLst>
          <pc:docMk/>
          <pc:sldMk cId="1366347511" sldId="276"/>
        </pc:sldMkLst>
        <pc:spChg chg="mod">
          <ac:chgData name="Guest User" userId="" providerId="Windows Live" clId="Web-{EBBE5D72-02AF-E5E0-15F5-1D4133FBD164}" dt="2025-06-30T14:22:12.096" v="191" actId="20577"/>
          <ac:spMkLst>
            <pc:docMk/>
            <pc:sldMk cId="1366347511" sldId="276"/>
            <ac:spMk id="2" creationId="{5383FEFD-DE1B-37AC-30AC-BF2999795641}"/>
          </ac:spMkLst>
        </pc:spChg>
        <pc:spChg chg="mod">
          <ac:chgData name="Guest User" userId="" providerId="Windows Live" clId="Web-{EBBE5D72-02AF-E5E0-15F5-1D4133FBD164}" dt="2025-06-30T14:26:00.300" v="324" actId="20577"/>
          <ac:spMkLst>
            <pc:docMk/>
            <pc:sldMk cId="1366347511" sldId="276"/>
            <ac:spMk id="3" creationId="{3DE1E885-B0B5-CBCC-5A44-8CF51048BCB0}"/>
          </ac:spMkLst>
        </pc:spChg>
      </pc:sldChg>
    </pc:docChg>
  </pc:docChgLst>
  <pc:docChgLst>
    <pc:chgData name="Guest User" providerId="Windows Live" clId="Web-{026008F2-D588-D1FF-6C24-F710353CB364}"/>
    <pc:docChg chg="addSld delSld modSld">
      <pc:chgData name="Guest User" userId="" providerId="Windows Live" clId="Web-{026008F2-D588-D1FF-6C24-F710353CB364}" dt="2025-06-29T11:56:09.005" v="711"/>
      <pc:docMkLst>
        <pc:docMk/>
      </pc:docMkLst>
      <pc:sldChg chg="modSp">
        <pc:chgData name="Guest User" userId="" providerId="Windows Live" clId="Web-{026008F2-D588-D1FF-6C24-F710353CB364}" dt="2025-06-29T11:46:10.936" v="671"/>
        <pc:sldMkLst>
          <pc:docMk/>
          <pc:sldMk cId="0" sldId="261"/>
        </pc:sldMkLst>
      </pc:sldChg>
      <pc:sldChg chg="modSp">
        <pc:chgData name="Guest User" userId="" providerId="Windows Live" clId="Web-{026008F2-D588-D1FF-6C24-F710353CB364}" dt="2025-06-29T11:42:07.802" v="657"/>
        <pc:sldMkLst>
          <pc:docMk/>
          <pc:sldMk cId="1296965412" sldId="269"/>
        </pc:sldMkLst>
        <pc:graphicFrameChg chg="mod modGraphic">
          <ac:chgData name="Guest User" userId="" providerId="Windows Live" clId="Web-{026008F2-D588-D1FF-6C24-F710353CB364}" dt="2025-06-29T11:42:07.802" v="657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addSp delSp modSp">
        <pc:chgData name="Guest User" userId="" providerId="Windows Live" clId="Web-{026008F2-D588-D1FF-6C24-F710353CB364}" dt="2025-06-29T11:31:47.280" v="465" actId="20577"/>
        <pc:sldMkLst>
          <pc:docMk/>
          <pc:sldMk cId="3461025042" sldId="272"/>
        </pc:sldMkLst>
      </pc:sldChg>
      <pc:sldChg chg="new del">
        <pc:chgData name="Guest User" userId="" providerId="Windows Live" clId="Web-{026008F2-D588-D1FF-6C24-F710353CB364}" dt="2025-06-29T11:33:24.440" v="467"/>
        <pc:sldMkLst>
          <pc:docMk/>
          <pc:sldMk cId="59036862" sldId="273"/>
        </pc:sldMkLst>
      </pc:sldChg>
      <pc:sldChg chg="addSp delSp modSp add replId">
        <pc:chgData name="Guest User" userId="" providerId="Windows Live" clId="Web-{026008F2-D588-D1FF-6C24-F710353CB364}" dt="2025-06-29T11:56:09.005" v="711"/>
        <pc:sldMkLst>
          <pc:docMk/>
          <pc:sldMk cId="3610148338" sldId="274"/>
        </pc:sldMkLst>
      </pc:sldChg>
    </pc:docChg>
  </pc:docChgLst>
  <pc:docChgLst>
    <pc:chgData name="Guest User" providerId="Windows Live" clId="Web-{B127C573-48A9-80D3-2637-80091F12EC05}"/>
    <pc:docChg chg="mod addSld modSld modMainMaster setSldSz">
      <pc:chgData name="Guest User" userId="" providerId="Windows Live" clId="Web-{B127C573-48A9-80D3-2637-80091F12EC05}" dt="2025-06-30T15:04:09.195" v="156" actId="1076"/>
      <pc:docMkLst>
        <pc:docMk/>
      </pc:docMkLst>
      <pc:sldChg chg="modSp">
        <pc:chgData name="Guest User" userId="" providerId="Windows Live" clId="Web-{B127C573-48A9-80D3-2637-80091F12EC05}" dt="2025-06-30T14:30:59.548" v="90" actId="20577"/>
        <pc:sldMkLst>
          <pc:docMk/>
          <pc:sldMk cId="0" sldId="256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1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6"/>
            <ac:spMk id="7172" creationId="{00000000-0000-0000-0000-000000000000}"/>
          </ac:spMkLst>
        </pc:spChg>
        <pc:spChg chg="mod">
          <ac:chgData name="Guest User" userId="" providerId="Windows Live" clId="Web-{B127C573-48A9-80D3-2637-80091F12EC05}" dt="2025-06-30T14:30:59.548" v="90" actId="20577"/>
          <ac:spMkLst>
            <pc:docMk/>
            <pc:sldMk cId="0" sldId="256"/>
            <ac:spMk id="7173" creationId="{00000000-0000-0000-0000-000000000000}"/>
          </ac:spMkLst>
        </pc:spChg>
      </pc:sldChg>
      <pc:sldChg chg="addSp delSp modSp mod setBg">
        <pc:chgData name="Guest User" userId="" providerId="Windows Live" clId="Web-{B127C573-48A9-80D3-2637-80091F12EC05}" dt="2025-06-30T14:36:40.247" v="94"/>
        <pc:sldMkLst>
          <pc:docMk/>
          <pc:sldMk cId="0" sldId="257"/>
        </pc:sldMkLst>
        <pc:spChg chg="add mod">
          <ac:chgData name="Guest User" userId="" providerId="Windows Live" clId="Web-{B127C573-48A9-80D3-2637-80091F12EC05}" dt="2025-06-30T14:34:00.929" v="92"/>
          <ac:spMkLst>
            <pc:docMk/>
            <pc:sldMk cId="0" sldId="257"/>
            <ac:spMk id="4" creationId="{19E08353-B4BE-0440-EAC2-4663EE4F5CFD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194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7"/>
            <ac:spMk id="8198" creationId="{00000000-0000-0000-0000-000000000000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0" sldId="258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8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0" sldId="258"/>
            <ac:spMk id="11269" creationId="{00000000-0000-0000-0000-000000000000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0" sldId="261"/>
        </pc:sldMkLst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412240845" sldId="262"/>
        </pc:sldMkLst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596491102" sldId="263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2" creationId="{A8229361-C93E-24AE-9596-060EA29E1E96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5" creationId="{A7AF17B3-D18A-8037-B430-FCE4D10774BF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596491102" sldId="263"/>
            <ac:spMk id="6" creationId="{9509E285-6592-24F8-A4A8-8FCC27047098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1596491102" sldId="263"/>
            <ac:picMk id="7" creationId="{CEB0FAB3-9F10-649C-4B53-1F332822D15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4136118241" sldId="264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4136118241" sldId="264"/>
            <ac:spMk id="2" creationId="{A43DC9E4-F7D0-48EE-D887-47104C6CA24E}"/>
          </ac:spMkLst>
        </pc:spChg>
        <pc:graphicFrameChg chg="mod modGraphic">
          <ac:chgData name="Guest User" userId="" providerId="Windows Live" clId="Web-{B127C573-48A9-80D3-2637-80091F12EC05}" dt="2025-06-30T14:29:02.903" v="62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4136118241" sldId="264"/>
            <ac:picMk id="7" creationId="{48875874-73FB-103D-C012-0B2B9BC27DDF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073605528" sldId="267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0" creationId="{90DF7E00-6454-1AEA-AE68-D4F04D687347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1" creationId="{323A8AF0-0D30-2737-9DC4-6B2FAB257B8E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3" creationId="{695B2223-1C17-9465-EFFA-E43F815B92E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073605528" sldId="267"/>
            <ac:spMk id="14" creationId="{A3448E0F-C8EA-F020-8862-85731D7EACF4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9" creationId="{D9263966-6C7A-E445-D30B-D7D3253CC19C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12" creationId="{3BEDE982-4671-0800-C70A-A549F2163D71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3073605528" sldId="267"/>
            <ac:picMk id="1026" creationId="{CDF8D8C1-34D0-7A14-3B6C-13DCCE7B72EF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606525019" sldId="268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2" creationId="{F7DDA2EB-9EAB-FBC1-8099-9FDD25AEC97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5" creationId="{E1421169-66CA-B168-1A9D-07CDBAED7D0B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3606525019" sldId="268"/>
            <ac:spMk id="6" creationId="{105BB9CF-F010-5F3F-1228-E2D1C677BFA3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3606525019" sldId="268"/>
            <ac:picMk id="8" creationId="{F4729090-61D6-F235-E0F5-A3EFF2B490BF}"/>
          </ac:picMkLst>
        </pc:picChg>
      </pc:sldChg>
      <pc:sldChg chg="modSp">
        <pc:chgData name="Guest User" userId="" providerId="Windows Live" clId="Web-{B127C573-48A9-80D3-2637-80091F12EC05}" dt="2025-06-30T14:56:02.412" v="134"/>
        <pc:sldMkLst>
          <pc:docMk/>
          <pc:sldMk cId="1296965412" sldId="269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18" creationId="{B44C7F63-A316-4018-1AF5-30343FF17ED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21" creationId="{1C85D830-11C9-14DF-1ECF-6257DA1F32FA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1296965412" sldId="269"/>
            <ac:spMk id="9222" creationId="{0D2ECBE8-2037-985A-CA6E-D5CDB9B054F3}"/>
          </ac:spMkLst>
        </pc:spChg>
        <pc:graphicFrameChg chg="mod modGraphic">
          <ac:chgData name="Guest User" userId="" providerId="Windows Live" clId="Web-{B127C573-48A9-80D3-2637-80091F12EC05}" dt="2025-06-30T14:56:02.412" v="134"/>
          <ac:graphicFrameMkLst>
            <pc:docMk/>
            <pc:sldMk cId="1296965412" sldId="269"/>
            <ac:graphicFrameMk id="6" creationId="{326C8005-A6AE-D0F3-9E3D-BD4B0D2B11BB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1296965412" sldId="269"/>
            <ac:picMk id="3" creationId="{4DFBC1B6-2749-ADD3-B924-52CBAD6724C8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2644708581" sldId="270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" creationId="{E3D9777B-4727-182B-A97A-32F34B7FE074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10" creationId="{2284F617-D727-FF07-39A6-1116A46846B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11" creationId="{A3D94FE4-1512-071A-7C81-C55474178309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4" creationId="{0CAC6D07-1385-0535-F993-87D06A1FEBFF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8" creationId="{0FC48655-A8F7-6DB5-2F9D-05EBAFDBC105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29" creationId="{62F1655C-334A-0AA2-B657-34340AAA9E38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k cId="2644708581" sldId="270"/>
            <ac:spMk id="30" creationId="{BE8BC86C-2ADB-E3C2-F998-48B508C3C543}"/>
          </ac:spMkLst>
        </pc:spChg>
        <pc:picChg chg="mod">
          <ac:chgData name="Guest User" userId="" providerId="Windows Live" clId="Web-{B127C573-48A9-80D3-2637-80091F12EC05}" dt="2025-06-30T14:29:02.903" v="62"/>
          <ac:picMkLst>
            <pc:docMk/>
            <pc:sldMk cId="2644708581" sldId="270"/>
            <ac:picMk id="8" creationId="{DCD03BE5-2603-B9EA-7F3D-6DEEBB6238C5}"/>
          </ac:picMkLst>
        </pc:picChg>
        <pc:picChg chg="mod">
          <ac:chgData name="Guest User" userId="" providerId="Windows Live" clId="Web-{B127C573-48A9-80D3-2637-80091F12EC05}" dt="2025-06-30T14:29:02.903" v="62"/>
          <ac:picMkLst>
            <pc:docMk/>
            <pc:sldMk cId="2644708581" sldId="270"/>
            <ac:picMk id="27" creationId="{E890EF06-9169-DADF-DCDB-DE296A40E481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4074477225" sldId="271"/>
        </pc:sldMkLst>
        <pc:graphicFrameChg chg="mod modGraphic">
          <ac:chgData name="Guest User" userId="" providerId="Windows Live" clId="Web-{B127C573-48A9-80D3-2637-80091F12EC05}" dt="2025-06-30T14:29:02.903" v="62"/>
          <ac:graphicFrameMkLst>
            <pc:docMk/>
            <pc:sldMk cId="4074477225" sldId="271"/>
            <ac:graphicFrameMk id="8" creationId="{8911E837-7563-9BFF-363E-0D8A574A7F92}"/>
          </ac:graphicFrameMkLst>
        </pc:graphicFrameChg>
        <pc:picChg chg="mod">
          <ac:chgData name="Guest User" userId="" providerId="Windows Live" clId="Web-{B127C573-48A9-80D3-2637-80091F12EC05}" dt="2025-06-30T14:29:02.903" v="62"/>
          <ac:picMkLst>
            <pc:docMk/>
            <pc:sldMk cId="4074477225" sldId="271"/>
            <ac:picMk id="7" creationId="{9631BEE3-104E-1D68-4945-4A077C519FFA}"/>
          </ac:picMkLst>
        </pc:pic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3461025042" sldId="272"/>
        </pc:sldMkLst>
      </pc:sldChg>
      <pc:sldChg chg="modSp">
        <pc:chgData name="Guest User" userId="" providerId="Windows Live" clId="Web-{B127C573-48A9-80D3-2637-80091F12EC05}" dt="2025-06-30T15:02:14.785" v="151" actId="1076"/>
        <pc:sldMkLst>
          <pc:docMk/>
          <pc:sldMk cId="3610148338" sldId="274"/>
        </pc:sldMkLst>
      </pc:sldChg>
      <pc:sldChg chg="modSp">
        <pc:chgData name="Guest User" userId="" providerId="Windows Live" clId="Web-{B127C573-48A9-80D3-2637-80091F12EC05}" dt="2025-06-30T15:01:18.173" v="139" actId="20577"/>
        <pc:sldMkLst>
          <pc:docMk/>
          <pc:sldMk cId="3896720970" sldId="275"/>
        </pc:sldMkLst>
        <pc:spChg chg="mod">
          <ac:chgData name="Guest User" userId="" providerId="Windows Live" clId="Web-{B127C573-48A9-80D3-2637-80091F12EC05}" dt="2025-06-30T15:01:18.173" v="139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modSp">
        <pc:chgData name="Guest User" userId="" providerId="Windows Live" clId="Web-{B127C573-48A9-80D3-2637-80091F12EC05}" dt="2025-06-30T14:29:02.903" v="62"/>
        <pc:sldMkLst>
          <pc:docMk/>
          <pc:sldMk cId="1366347511" sldId="276"/>
        </pc:sldMkLst>
        <pc:spChg chg="mod">
          <ac:chgData name="Guest User" userId="" providerId="Windows Live" clId="Web-{B127C573-48A9-80D3-2637-80091F12EC05}" dt="2025-06-30T14:29:02.903" v="62"/>
          <ac:spMkLst>
            <pc:docMk/>
            <pc:sldMk cId="1366347511" sldId="276"/>
            <ac:spMk id="3" creationId="{3DE1E885-B0B5-CBCC-5A44-8CF51048BCB0}"/>
          </ac:spMkLst>
        </pc:spChg>
      </pc:sldChg>
      <pc:sldChg chg="addSp delSp modSp new">
        <pc:chgData name="Guest User" userId="" providerId="Windows Live" clId="Web-{B127C573-48A9-80D3-2637-80091F12EC05}" dt="2025-06-30T15:04:09.195" v="156" actId="1076"/>
        <pc:sldMkLst>
          <pc:docMk/>
          <pc:sldMk cId="1350930288" sldId="277"/>
        </pc:sldMkLst>
        <pc:spChg chg="add mod">
          <ac:chgData name="Guest User" userId="" providerId="Windows Live" clId="Web-{B127C573-48A9-80D3-2637-80091F12EC05}" dt="2025-06-30T15:04:09.195" v="156" actId="1076"/>
          <ac:spMkLst>
            <pc:docMk/>
            <pc:sldMk cId="1350930288" sldId="277"/>
            <ac:spMk id="8" creationId="{E391E431-F601-425B-88A9-81C6C3BC6B9D}"/>
          </ac:spMkLst>
        </pc:spChg>
      </pc:sldChg>
      <pc:sldMasterChg chg="modSp modSldLayout">
        <pc:chgData name="Guest User" userId="" providerId="Windows Live" clId="Web-{B127C573-48A9-80D3-2637-80091F12EC05}" dt="2025-06-30T14:29:02.903" v="62"/>
        <pc:sldMasterMkLst>
          <pc:docMk/>
          <pc:sldMasterMk cId="0" sldId="2147483717"/>
        </pc:sldMasterMkLst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4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5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1026" creationId="{00000000-0000-0000-0000-000000000000}"/>
          </ac:spMkLst>
        </pc:spChg>
        <pc:spChg chg="mod">
          <ac:chgData name="Guest User" userId="" providerId="Windows Live" clId="Web-{B127C573-48A9-80D3-2637-80091F12EC05}" dt="2025-06-30T14:29:02.903" v="62"/>
          <ac:spMkLst>
            <pc:docMk/>
            <pc:sldMasterMk cId="0" sldId="2147483717"/>
            <ac:spMk id="1027" creationId="{00000000-0000-0000-0000-000000000000}"/>
          </ac:spMkLst>
        </pc:spChg>
        <pc:cxnChg chg="mod">
          <ac:chgData name="Guest User" userId="" providerId="Windows Live" clId="Web-{B127C573-48A9-80D3-2637-80091F12EC05}" dt="2025-06-30T14:29:02.903" v="62"/>
          <ac:cxnSpMkLst>
            <pc:docMk/>
            <pc:sldMasterMk cId="0" sldId="2147483717"/>
            <ac:cxnSpMk id="8" creationId="{00000000-0000-0000-0000-000000000000}"/>
          </ac:cxnSpMkLst>
        </pc:cxn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1598104210" sldId="2147483995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1598104210" sldId="2147483995"/>
              <ac:spMk id="2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1598104210" sldId="2147483995"/>
              <ac:spMk id="3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1598104210" sldId="2147483995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1598104210" sldId="2147483995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1598104210" sldId="2147483995"/>
              <ac:cxnSpMk id="5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2022697078" sldId="2147483996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022697078" sldId="2147483996"/>
              <ac:spMk id="7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022697078" sldId="2147483996"/>
              <ac:spMk id="8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2022697078" sldId="2147483996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022697078" sldId="2147483996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022697078" sldId="2147483996"/>
              <ac:cxnSpMk id="5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372976593" sldId="2147483997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2976593" sldId="2147483997"/>
              <ac:spMk id="7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2976593" sldId="2147483997"/>
              <ac:spMk id="8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372976593" sldId="2147483997"/>
              <ac:picMk id="5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2976593" sldId="2147483997"/>
              <ac:cxnSpMk id="4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2976593" sldId="2147483997"/>
              <ac:cxnSpMk id="6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371631554" sldId="2147483998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3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10" creationId="{00000000-0000-0000-0000-000000000000}"/>
            </ac:spMkLst>
          </pc:spChg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371631554" sldId="2147483998"/>
              <ac:spMk id="13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371631554" sldId="2147483998"/>
              <ac:picMk id="6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1631554" sldId="2147483998"/>
              <ac:cxnSpMk id="5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371631554" sldId="2147483998"/>
              <ac:cxnSpMk id="7" creationId="{00000000-0000-0000-0000-000000000000}"/>
            </ac:cxnSpMkLst>
          </pc:cxnChg>
        </pc:sldLayoutChg>
        <pc:sldLayoutChg chg="modSp">
          <pc:chgData name="Guest User" userId="" providerId="Windows Live" clId="Web-{B127C573-48A9-80D3-2637-80091F12EC05}" dt="2025-06-30T14:29:02.903" v="62"/>
          <pc:sldLayoutMkLst>
            <pc:docMk/>
            <pc:sldMasterMk cId="0" sldId="2147483717"/>
            <pc:sldLayoutMk cId="2127056016" sldId="2147483999"/>
          </pc:sldLayoutMkLst>
          <pc:spChg chg="mod">
            <ac:chgData name="Guest User" userId="" providerId="Windows Live" clId="Web-{B127C573-48A9-80D3-2637-80091F12EC05}" dt="2025-06-30T14:29:02.903" v="62"/>
            <ac:spMkLst>
              <pc:docMk/>
              <pc:sldMasterMk cId="0" sldId="2147483717"/>
              <pc:sldLayoutMk cId="2127056016" sldId="2147483999"/>
              <ac:spMk id="2" creationId="{00000000-0000-0000-0000-000000000000}"/>
            </ac:spMkLst>
          </pc:spChg>
          <pc:picChg chg="mod">
            <ac:chgData name="Guest User" userId="" providerId="Windows Live" clId="Web-{B127C573-48A9-80D3-2637-80091F12EC05}" dt="2025-06-30T14:29:02.903" v="62"/>
            <ac:picMkLst>
              <pc:docMk/>
              <pc:sldMasterMk cId="0" sldId="2147483717"/>
              <pc:sldLayoutMk cId="2127056016" sldId="2147483999"/>
              <ac:picMk id="5" creationId="{00000000-0000-0000-0000-000000000000}"/>
            </ac:picMkLst>
          </pc:pic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127056016" sldId="2147483999"/>
              <ac:cxnSpMk id="3" creationId="{00000000-0000-0000-0000-000000000000}"/>
            </ac:cxnSpMkLst>
          </pc:cxnChg>
          <pc:cxnChg chg="mod">
            <ac:chgData name="Guest User" userId="" providerId="Windows Live" clId="Web-{B127C573-48A9-80D3-2637-80091F12EC05}" dt="2025-06-30T14:29:02.903" v="62"/>
            <ac:cxnSpMkLst>
              <pc:docMk/>
              <pc:sldMasterMk cId="0" sldId="2147483717"/>
              <pc:sldLayoutMk cId="2127056016" sldId="2147483999"/>
              <ac:cxnSpMk id="4" creationId="{00000000-0000-0000-0000-000000000000}"/>
            </ac:cxnSpMkLst>
          </pc:cxnChg>
        </pc:sldLayoutChg>
      </pc:sldMasterChg>
    </pc:docChg>
  </pc:docChgLst>
  <pc:docChgLst>
    <pc:chgData name="Guest User" providerId="Windows Live" clId="Web-{243A6314-8840-8E18-0D93-DB0616CB6626}"/>
    <pc:docChg chg="addSld modSld">
      <pc:chgData name="Guest User" userId="" providerId="Windows Live" clId="Web-{243A6314-8840-8E18-0D93-DB0616CB6626}" dt="2025-07-01T16:33:26.962" v="985" actId="14100"/>
      <pc:docMkLst>
        <pc:docMk/>
      </pc:docMkLst>
      <pc:sldChg chg="modSp">
        <pc:chgData name="Guest User" userId="" providerId="Windows Live" clId="Web-{243A6314-8840-8E18-0D93-DB0616CB6626}" dt="2025-07-01T16:12:59.455" v="934"/>
        <pc:sldMkLst>
          <pc:docMk/>
          <pc:sldMk cId="4136118241" sldId="264"/>
        </pc:sldMkLst>
        <pc:graphicFrameChg chg="mod modGraphic">
          <ac:chgData name="Guest User" userId="" providerId="Windows Live" clId="Web-{243A6314-8840-8E18-0D93-DB0616CB6626}" dt="2025-07-01T16:12:59.455" v="934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Guest User" userId="" providerId="Windows Live" clId="Web-{243A6314-8840-8E18-0D93-DB0616CB6626}" dt="2025-07-01T16:05:40.830" v="883" actId="14100"/>
          <ac:picMkLst>
            <pc:docMk/>
            <pc:sldMk cId="4136118241" sldId="264"/>
            <ac:picMk id="7" creationId="{48875874-73FB-103D-C012-0B2B9BC27DDF}"/>
          </ac:picMkLst>
        </pc:picChg>
      </pc:sldChg>
      <pc:sldChg chg="addSp modSp">
        <pc:chgData name="Guest User" userId="" providerId="Windows Live" clId="Web-{243A6314-8840-8E18-0D93-DB0616CB6626}" dt="2025-07-01T16:33:26.962" v="985" actId="14100"/>
        <pc:sldMkLst>
          <pc:docMk/>
          <pc:sldMk cId="575412811" sldId="265"/>
        </pc:sldMkLst>
        <pc:spChg chg="mod">
          <ac:chgData name="Guest User" userId="" providerId="Windows Live" clId="Web-{243A6314-8840-8E18-0D93-DB0616CB6626}" dt="2025-07-01T16:32:28.853" v="981" actId="20577"/>
          <ac:spMkLst>
            <pc:docMk/>
            <pc:sldMk cId="575412811" sldId="265"/>
            <ac:spMk id="2" creationId="{F81481E4-D2A0-A70D-696D-B8BC2F3142AD}"/>
          </ac:spMkLst>
        </pc:spChg>
      </pc:sldChg>
      <pc:sldChg chg="modSp">
        <pc:chgData name="Guest User" userId="" providerId="Windows Live" clId="Web-{243A6314-8840-8E18-0D93-DB0616CB6626}" dt="2025-07-01T16:27:47.732" v="970"/>
        <pc:sldMkLst>
          <pc:docMk/>
          <pc:sldMk cId="1296965412" sldId="269"/>
        </pc:sldMkLst>
        <pc:graphicFrameChg chg="mod modGraphic">
          <ac:chgData name="Guest User" userId="" providerId="Windows Live" clId="Web-{243A6314-8840-8E18-0D93-DB0616CB6626}" dt="2025-07-01T16:27:47.732" v="970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modSp">
        <pc:chgData name="Guest User" userId="" providerId="Windows Live" clId="Web-{243A6314-8840-8E18-0D93-DB0616CB6626}" dt="2025-07-01T15:00:23.609" v="193" actId="20577"/>
        <pc:sldMkLst>
          <pc:docMk/>
          <pc:sldMk cId="3896720970" sldId="275"/>
        </pc:sldMkLst>
        <pc:spChg chg="mod">
          <ac:chgData name="Guest User" userId="" providerId="Windows Live" clId="Web-{243A6314-8840-8E18-0D93-DB0616CB6626}" dt="2025-07-01T15:00:23.609" v="193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modSp">
        <pc:chgData name="Guest User" userId="" providerId="Windows Live" clId="Web-{243A6314-8840-8E18-0D93-DB0616CB6626}" dt="2025-07-01T15:06:56.200" v="282" actId="20577"/>
        <pc:sldMkLst>
          <pc:docMk/>
          <pc:sldMk cId="2233367605" sldId="278"/>
        </pc:sldMkLst>
      </pc:sldChg>
      <pc:sldChg chg="modSp add replId">
        <pc:chgData name="Guest User" userId="" providerId="Windows Live" clId="Web-{243A6314-8840-8E18-0D93-DB0616CB6626}" dt="2025-07-01T15:55:26.841" v="680" actId="20577"/>
        <pc:sldMkLst>
          <pc:docMk/>
          <pc:sldMk cId="3483462010" sldId="279"/>
        </pc:sldMkLst>
        <pc:spChg chg="mod">
          <ac:chgData name="Guest User" userId="" providerId="Windows Live" clId="Web-{243A6314-8840-8E18-0D93-DB0616CB6626}" dt="2025-07-01T15:07:52.748" v="285" actId="20577"/>
          <ac:spMkLst>
            <pc:docMk/>
            <pc:sldMk cId="3483462010" sldId="279"/>
            <ac:spMk id="2" creationId="{C209F30F-FCFC-7F55-7ECB-A27C66B18D4D}"/>
          </ac:spMkLst>
        </pc:spChg>
        <pc:spChg chg="mod">
          <ac:chgData name="Guest User" userId="" providerId="Windows Live" clId="Web-{243A6314-8840-8E18-0D93-DB0616CB6626}" dt="2025-07-01T15:55:26.841" v="680" actId="20577"/>
          <ac:spMkLst>
            <pc:docMk/>
            <pc:sldMk cId="3483462010" sldId="279"/>
            <ac:spMk id="3" creationId="{2AC8AC10-12CC-FD8C-581D-A9E62DCC589D}"/>
          </ac:spMkLst>
        </pc:spChg>
      </pc:sldChg>
    </pc:docChg>
  </pc:docChgLst>
  <pc:docChgLst>
    <pc:chgData name="Amitojsingh Arora" userId="84f43248db592a99" providerId="LiveId" clId="{446E737D-222D-41A4-A245-851FE0570AAC}"/>
    <pc:docChg chg="undo custSel addSld delSld modSld sldOrd">
      <pc:chgData name="Amitojsingh Arora" userId="84f43248db592a99" providerId="LiveId" clId="{446E737D-222D-41A4-A245-851FE0570AAC}" dt="2025-07-09T16:24:16.407" v="4099" actId="14100"/>
      <pc:docMkLst>
        <pc:docMk/>
      </pc:docMkLst>
      <pc:sldChg chg="addSp delSp modSp mod modClrScheme chgLayout">
        <pc:chgData name="Amitojsingh Arora" userId="84f43248db592a99" providerId="LiveId" clId="{446E737D-222D-41A4-A245-851FE0570AAC}" dt="2025-07-03T14:32:02.416" v="3272" actId="478"/>
        <pc:sldMkLst>
          <pc:docMk/>
          <pc:sldMk cId="0" sldId="257"/>
        </pc:sldMkLst>
        <pc:spChg chg="mod ord">
          <ac:chgData name="Amitojsingh Arora" userId="84f43248db592a99" providerId="LiveId" clId="{446E737D-222D-41A4-A245-851FE0570AAC}" dt="2025-07-03T13:49:25.663" v="2853" actId="26606"/>
          <ac:spMkLst>
            <pc:docMk/>
            <pc:sldMk cId="0" sldId="257"/>
            <ac:spMk id="4" creationId="{19E08353-B4BE-0440-EAC2-4663EE4F5CFD}"/>
          </ac:spMkLst>
        </pc:spChg>
        <pc:spChg chg="mod ord">
          <ac:chgData name="Amitojsingh Arora" userId="84f43248db592a99" providerId="LiveId" clId="{446E737D-222D-41A4-A245-851FE0570AAC}" dt="2025-07-03T13:49:25.663" v="2853" actId="26606"/>
          <ac:spMkLst>
            <pc:docMk/>
            <pc:sldMk cId="0" sldId="257"/>
            <ac:spMk id="8194" creationId="{00000000-0000-0000-0000-000000000000}"/>
          </ac:spMkLst>
        </pc:spChg>
        <pc:spChg chg="mod ord">
          <ac:chgData name="Amitojsingh Arora" userId="84f43248db592a99" providerId="LiveId" clId="{446E737D-222D-41A4-A245-851FE0570AAC}" dt="2025-07-03T13:49:25.663" v="2853" actId="26606"/>
          <ac:spMkLst>
            <pc:docMk/>
            <pc:sldMk cId="0" sldId="257"/>
            <ac:spMk id="8198" creationId="{00000000-0000-0000-0000-000000000000}"/>
          </ac:spMkLst>
        </pc:spChg>
        <pc:graphicFrameChg chg="add mod">
          <ac:chgData name="Amitojsingh Arora" userId="84f43248db592a99" providerId="LiveId" clId="{446E737D-222D-41A4-A245-851FE0570AAC}" dt="2025-07-03T13:52:16.770" v="2862"/>
          <ac:graphicFrameMkLst>
            <pc:docMk/>
            <pc:sldMk cId="0" sldId="257"/>
            <ac:graphicFrameMk id="8200" creationId="{8E0C7B0D-38A5-400E-E802-B4AA7A05102D}"/>
          </ac:graphicFrameMkLst>
        </pc:graphicFrameChg>
      </pc:sldChg>
      <pc:sldChg chg="delSp">
        <pc:chgData name="Amitojsingh Arora" userId="84f43248db592a99" providerId="LiveId" clId="{446E737D-222D-41A4-A245-851FE0570AAC}" dt="2025-07-03T11:53:03.310" v="2641" actId="478"/>
        <pc:sldMkLst>
          <pc:docMk/>
          <pc:sldMk cId="0" sldId="258"/>
        </pc:sldMkLst>
      </pc:sldChg>
      <pc:sldChg chg="delSp del">
        <pc:chgData name="Amitojsingh Arora" userId="84f43248db592a99" providerId="LiveId" clId="{446E737D-222D-41A4-A245-851FE0570AAC}" dt="2025-07-03T14:23:35.764" v="3084" actId="47"/>
        <pc:sldMkLst>
          <pc:docMk/>
          <pc:sldMk cId="0" sldId="261"/>
        </pc:sldMkLst>
      </pc:sldChg>
      <pc:sldChg chg="delSp del mod">
        <pc:chgData name="Amitojsingh Arora" userId="84f43248db592a99" providerId="LiveId" clId="{446E737D-222D-41A4-A245-851FE0570AAC}" dt="2025-07-03T14:23:36.464" v="3085" actId="47"/>
        <pc:sldMkLst>
          <pc:docMk/>
          <pc:sldMk cId="1412240845" sldId="262"/>
        </pc:sldMkLst>
      </pc:sldChg>
      <pc:sldChg chg="delSp modSp mod ord">
        <pc:chgData name="Amitojsingh Arora" userId="84f43248db592a99" providerId="LiveId" clId="{446E737D-222D-41A4-A245-851FE0570AAC}" dt="2025-07-03T14:26:34.174" v="3191"/>
        <pc:sldMkLst>
          <pc:docMk/>
          <pc:sldMk cId="1596491102" sldId="263"/>
        </pc:sldMkLst>
        <pc:spChg chg="mod">
          <ac:chgData name="Amitojsingh Arora" userId="84f43248db592a99" providerId="LiveId" clId="{446E737D-222D-41A4-A245-851FE0570AAC}" dt="2025-07-03T14:24:16.847" v="3129" actId="1076"/>
          <ac:spMkLst>
            <pc:docMk/>
            <pc:sldMk cId="1596491102" sldId="263"/>
            <ac:spMk id="2" creationId="{A8229361-C93E-24AE-9596-060EA29E1E96}"/>
          </ac:spMkLst>
        </pc:spChg>
      </pc:sldChg>
      <pc:sldChg chg="delSp modSp mod">
        <pc:chgData name="Amitojsingh Arora" userId="84f43248db592a99" providerId="LiveId" clId="{446E737D-222D-41A4-A245-851FE0570AAC}" dt="2025-07-09T16:05:33.681" v="3549" actId="313"/>
        <pc:sldMkLst>
          <pc:docMk/>
          <pc:sldMk cId="4136118241" sldId="264"/>
        </pc:sldMkLst>
        <pc:spChg chg="mod">
          <ac:chgData name="Amitojsingh Arora" userId="84f43248db592a99" providerId="LiveId" clId="{446E737D-222D-41A4-A245-851FE0570AAC}" dt="2025-07-03T14:23:52.337" v="3097" actId="1076"/>
          <ac:spMkLst>
            <pc:docMk/>
            <pc:sldMk cId="4136118241" sldId="264"/>
            <ac:spMk id="2" creationId="{A43DC9E4-F7D0-48EE-D887-47104C6CA24E}"/>
          </ac:spMkLst>
        </pc:spChg>
        <pc:graphicFrameChg chg="mod modGraphic">
          <ac:chgData name="Amitojsingh Arora" userId="84f43248db592a99" providerId="LiveId" clId="{446E737D-222D-41A4-A245-851FE0570AAC}" dt="2025-07-09T16:05:33.681" v="3549" actId="313"/>
          <ac:graphicFrameMkLst>
            <pc:docMk/>
            <pc:sldMk cId="4136118241" sldId="264"/>
            <ac:graphicFrameMk id="8" creationId="{FD5B7018-58CF-ACBD-009A-A3C7E8EE0200}"/>
          </ac:graphicFrameMkLst>
        </pc:graphicFrameChg>
        <pc:picChg chg="mod">
          <ac:chgData name="Amitojsingh Arora" userId="84f43248db592a99" providerId="LiveId" clId="{446E737D-222D-41A4-A245-851FE0570AAC}" dt="2025-07-02T11:25:12.300" v="279" actId="14100"/>
          <ac:picMkLst>
            <pc:docMk/>
            <pc:sldMk cId="4136118241" sldId="264"/>
            <ac:picMk id="7" creationId="{48875874-73FB-103D-C012-0B2B9BC27DDF}"/>
          </ac:picMkLst>
        </pc:picChg>
      </pc:sldChg>
      <pc:sldChg chg="delSp modSp mod ord">
        <pc:chgData name="Amitojsingh Arora" userId="84f43248db592a99" providerId="LiveId" clId="{446E737D-222D-41A4-A245-851FE0570AAC}" dt="2025-07-03T14:30:19.449" v="3235" actId="20577"/>
        <pc:sldMkLst>
          <pc:docMk/>
          <pc:sldMk cId="575412811" sldId="265"/>
        </pc:sldMkLst>
        <pc:spChg chg="mod">
          <ac:chgData name="Amitojsingh Arora" userId="84f43248db592a99" providerId="LiveId" clId="{446E737D-222D-41A4-A245-851FE0570AAC}" dt="2025-07-03T14:30:19.449" v="3235" actId="20577"/>
          <ac:spMkLst>
            <pc:docMk/>
            <pc:sldMk cId="575412811" sldId="265"/>
            <ac:spMk id="2" creationId="{F81481E4-D2A0-A70D-696D-B8BC2F3142AD}"/>
          </ac:spMkLst>
        </pc:spChg>
      </pc:sldChg>
      <pc:sldChg chg="delSp modSp mod">
        <pc:chgData name="Amitojsingh Arora" userId="84f43248db592a99" providerId="LiveId" clId="{446E737D-222D-41A4-A245-851FE0570AAC}" dt="2025-07-03T14:31:17.618" v="3243" actId="20577"/>
        <pc:sldMkLst>
          <pc:docMk/>
          <pc:sldMk cId="1625208301" sldId="266"/>
        </pc:sldMkLst>
        <pc:spChg chg="mod">
          <ac:chgData name="Amitojsingh Arora" userId="84f43248db592a99" providerId="LiveId" clId="{446E737D-222D-41A4-A245-851FE0570AAC}" dt="2025-07-03T14:31:17.618" v="3243" actId="20577"/>
          <ac:spMkLst>
            <pc:docMk/>
            <pc:sldMk cId="1625208301" sldId="266"/>
            <ac:spMk id="2" creationId="{02520446-F3C5-6018-0EA0-7A08EF74223B}"/>
          </ac:spMkLst>
        </pc:spChg>
      </pc:sldChg>
      <pc:sldChg chg="addSp delSp modSp mod ord">
        <pc:chgData name="Amitojsingh Arora" userId="84f43248db592a99" providerId="LiveId" clId="{446E737D-222D-41A4-A245-851FE0570AAC}" dt="2025-07-03T14:15:51.764" v="3035"/>
        <pc:sldMkLst>
          <pc:docMk/>
          <pc:sldMk cId="3073605528" sldId="267"/>
        </pc:sldMkLst>
        <pc:spChg chg="add del mod">
          <ac:chgData name="Amitojsingh Arora" userId="84f43248db592a99" providerId="LiveId" clId="{446E737D-222D-41A4-A245-851FE0570AAC}" dt="2025-07-02T10:50:15.411" v="266" actId="1076"/>
          <ac:spMkLst>
            <pc:docMk/>
            <pc:sldMk cId="3073605528" sldId="267"/>
            <ac:spMk id="10" creationId="{90DF7E00-6454-1AEA-AE68-D4F04D687347}"/>
          </ac:spMkLst>
        </pc:spChg>
        <pc:spChg chg="add mod">
          <ac:chgData name="Amitojsingh Arora" userId="84f43248db592a99" providerId="LiveId" clId="{446E737D-222D-41A4-A245-851FE0570AAC}" dt="2025-07-02T11:28:26.163" v="288" actId="1076"/>
          <ac:spMkLst>
            <pc:docMk/>
            <pc:sldMk cId="3073605528" sldId="267"/>
            <ac:spMk id="11" creationId="{323A8AF0-0D30-2737-9DC4-6B2FAB257B8E}"/>
          </ac:spMkLst>
        </pc:spChg>
        <pc:spChg chg="add mod">
          <ac:chgData name="Amitojsingh Arora" userId="84f43248db592a99" providerId="LiveId" clId="{446E737D-222D-41A4-A245-851FE0570AAC}" dt="2025-07-02T11:28:12.052" v="287" actId="1076"/>
          <ac:spMkLst>
            <pc:docMk/>
            <pc:sldMk cId="3073605528" sldId="267"/>
            <ac:spMk id="13" creationId="{695B2223-1C17-9465-EFFA-E43F815B92E8}"/>
          </ac:spMkLst>
        </pc:spChg>
        <pc:spChg chg="add mod">
          <ac:chgData name="Amitojsingh Arora" userId="84f43248db592a99" providerId="LiveId" clId="{446E737D-222D-41A4-A245-851FE0570AAC}" dt="2025-07-02T11:28:29.881" v="291" actId="1076"/>
          <ac:spMkLst>
            <pc:docMk/>
            <pc:sldMk cId="3073605528" sldId="267"/>
            <ac:spMk id="14" creationId="{A3448E0F-C8EA-F020-8862-85731D7EACF4}"/>
          </ac:spMkLst>
        </pc:spChg>
        <pc:spChg chg="add mod">
          <ac:chgData name="Amitojsingh Arora" userId="84f43248db592a99" providerId="LiveId" clId="{446E737D-222D-41A4-A245-851FE0570AAC}" dt="2025-07-02T11:34:08.746" v="444" actId="20577"/>
          <ac:spMkLst>
            <pc:docMk/>
            <pc:sldMk cId="3073605528" sldId="267"/>
            <ac:spMk id="16" creationId="{C5394221-CBA7-EB83-F17B-ECBB77857758}"/>
          </ac:spMkLst>
        </pc:spChg>
        <pc:spChg chg="add mod">
          <ac:chgData name="Amitojsingh Arora" userId="84f43248db592a99" providerId="LiveId" clId="{446E737D-222D-41A4-A245-851FE0570AAC}" dt="2025-07-02T11:28:53.258" v="296" actId="1076"/>
          <ac:spMkLst>
            <pc:docMk/>
            <pc:sldMk cId="3073605528" sldId="267"/>
            <ac:spMk id="18" creationId="{F97FCE78-0544-664D-975D-53073CF3C9C3}"/>
          </ac:spMkLst>
        </pc:spChg>
        <pc:spChg chg="add mod">
          <ac:chgData name="Amitojsingh Arora" userId="84f43248db592a99" providerId="LiveId" clId="{446E737D-222D-41A4-A245-851FE0570AAC}" dt="2025-07-02T11:28:50.206" v="295" actId="1076"/>
          <ac:spMkLst>
            <pc:docMk/>
            <pc:sldMk cId="3073605528" sldId="267"/>
            <ac:spMk id="19" creationId="{4C5FC1CB-DE0C-8A86-8C62-F52F4E232C8A}"/>
          </ac:spMkLst>
        </pc:spChg>
        <pc:spChg chg="add mod">
          <ac:chgData name="Amitojsingh Arora" userId="84f43248db592a99" providerId="LiveId" clId="{446E737D-222D-41A4-A245-851FE0570AAC}" dt="2025-07-02T11:28:32.352" v="292" actId="1076"/>
          <ac:spMkLst>
            <pc:docMk/>
            <pc:sldMk cId="3073605528" sldId="267"/>
            <ac:spMk id="20" creationId="{D724E3BF-FB96-D7B9-DC40-C68B725D77A4}"/>
          </ac:spMkLst>
        </pc:spChg>
        <pc:spChg chg="add mod">
          <ac:chgData name="Amitojsingh Arora" userId="84f43248db592a99" providerId="LiveId" clId="{446E737D-222D-41A4-A245-851FE0570AAC}" dt="2025-07-02T11:28:36.449" v="293" actId="1076"/>
          <ac:spMkLst>
            <pc:docMk/>
            <pc:sldMk cId="3073605528" sldId="267"/>
            <ac:spMk id="21" creationId="{DEB51835-4093-4977-ADD7-A0F0BC083895}"/>
          </ac:spMkLst>
        </pc:spChg>
        <pc:picChg chg="add mod">
          <ac:chgData name="Amitojsingh Arora" userId="84f43248db592a99" providerId="LiveId" clId="{446E737D-222D-41A4-A245-851FE0570AAC}" dt="2025-07-03T12:13:24.846" v="2754" actId="1076"/>
          <ac:picMkLst>
            <pc:docMk/>
            <pc:sldMk cId="3073605528" sldId="267"/>
            <ac:picMk id="2" creationId="{A5BE8874-80C6-EF01-F3E8-A2193AC6938B}"/>
          </ac:picMkLst>
        </pc:picChg>
        <pc:picChg chg="add mod">
          <ac:chgData name="Amitojsingh Arora" userId="84f43248db592a99" providerId="LiveId" clId="{446E737D-222D-41A4-A245-851FE0570AAC}" dt="2025-07-02T10:50:24.044" v="269" actId="1076"/>
          <ac:picMkLst>
            <pc:docMk/>
            <pc:sldMk cId="3073605528" sldId="267"/>
            <ac:picMk id="9" creationId="{D9263966-6C7A-E445-D30B-D7D3253CC19C}"/>
          </ac:picMkLst>
        </pc:picChg>
        <pc:picChg chg="add mod">
          <ac:chgData name="Amitojsingh Arora" userId="84f43248db592a99" providerId="LiveId" clId="{446E737D-222D-41A4-A245-851FE0570AAC}" dt="2025-07-02T11:28:47.660" v="294" actId="1076"/>
          <ac:picMkLst>
            <pc:docMk/>
            <pc:sldMk cId="3073605528" sldId="267"/>
            <ac:picMk id="12" creationId="{3BEDE982-4671-0800-C70A-A549F2163D71}"/>
          </ac:picMkLst>
        </pc:picChg>
        <pc:picChg chg="add mod">
          <ac:chgData name="Amitojsingh Arora" userId="84f43248db592a99" providerId="LiveId" clId="{446E737D-222D-41A4-A245-851FE0570AAC}" dt="2025-07-02T11:28:27.356" v="289" actId="1076"/>
          <ac:picMkLst>
            <pc:docMk/>
            <pc:sldMk cId="3073605528" sldId="267"/>
            <ac:picMk id="15" creationId="{BE1A1890-921D-B27D-C0F4-F92656F9600B}"/>
          </ac:picMkLst>
        </pc:picChg>
        <pc:picChg chg="add mod">
          <ac:chgData name="Amitojsingh Arora" userId="84f43248db592a99" providerId="LiveId" clId="{446E737D-222D-41A4-A245-851FE0570AAC}" dt="2025-07-02T11:28:28.635" v="290" actId="1076"/>
          <ac:picMkLst>
            <pc:docMk/>
            <pc:sldMk cId="3073605528" sldId="267"/>
            <ac:picMk id="17" creationId="{0281B3F2-B01F-F7F1-59BE-1906628F3E0B}"/>
          </ac:picMkLst>
        </pc:picChg>
        <pc:picChg chg="add mod">
          <ac:chgData name="Amitojsingh Arora" userId="84f43248db592a99" providerId="LiveId" clId="{446E737D-222D-41A4-A245-851FE0570AAC}" dt="2025-07-02T11:28:54.837" v="297" actId="1076"/>
          <ac:picMkLst>
            <pc:docMk/>
            <pc:sldMk cId="3073605528" sldId="267"/>
            <ac:picMk id="1026" creationId="{CDF8D8C1-34D0-7A14-3B6C-13DCCE7B72EF}"/>
          </ac:picMkLst>
        </pc:picChg>
      </pc:sldChg>
      <pc:sldChg chg="delSp modSp mod ord">
        <pc:chgData name="Amitojsingh Arora" userId="84f43248db592a99" providerId="LiveId" clId="{446E737D-222D-41A4-A245-851FE0570AAC}" dt="2025-07-03T14:26:35.528" v="3193"/>
        <pc:sldMkLst>
          <pc:docMk/>
          <pc:sldMk cId="3606525019" sldId="268"/>
        </pc:sldMkLst>
        <pc:spChg chg="mod">
          <ac:chgData name="Amitojsingh Arora" userId="84f43248db592a99" providerId="LiveId" clId="{446E737D-222D-41A4-A245-851FE0570AAC}" dt="2025-07-03T14:24:26.518" v="3137" actId="1076"/>
          <ac:spMkLst>
            <pc:docMk/>
            <pc:sldMk cId="3606525019" sldId="268"/>
            <ac:spMk id="2" creationId="{F7DDA2EB-9EAB-FBC1-8099-9FDD25AEC974}"/>
          </ac:spMkLst>
        </pc:spChg>
        <pc:picChg chg="mod">
          <ac:chgData name="Amitojsingh Arora" userId="84f43248db592a99" providerId="LiveId" clId="{446E737D-222D-41A4-A245-851FE0570AAC}" dt="2025-07-03T14:25:08.156" v="3146" actId="1076"/>
          <ac:picMkLst>
            <pc:docMk/>
            <pc:sldMk cId="3606525019" sldId="268"/>
            <ac:picMk id="8" creationId="{F4729090-61D6-F235-E0F5-A3EFF2B490BF}"/>
          </ac:picMkLst>
        </pc:picChg>
      </pc:sldChg>
      <pc:sldChg chg="delSp modSp mod ord">
        <pc:chgData name="Amitojsingh Arora" userId="84f43248db592a99" providerId="LiveId" clId="{446E737D-222D-41A4-A245-851FE0570AAC}" dt="2025-07-09T16:24:16.407" v="4099" actId="14100"/>
        <pc:sldMkLst>
          <pc:docMk/>
          <pc:sldMk cId="1296965412" sldId="269"/>
        </pc:sldMkLst>
        <pc:spChg chg="mod">
          <ac:chgData name="Amitojsingh Arora" userId="84f43248db592a99" providerId="LiveId" clId="{446E737D-222D-41A4-A245-851FE0570AAC}" dt="2025-07-03T14:23:15.990" v="3065" actId="1076"/>
          <ac:spMkLst>
            <pc:docMk/>
            <pc:sldMk cId="1296965412" sldId="269"/>
            <ac:spMk id="9218" creationId="{B44C7F63-A316-4018-1AF5-30343FF17ED5}"/>
          </ac:spMkLst>
        </pc:spChg>
        <pc:graphicFrameChg chg="mod modGraphic">
          <ac:chgData name="Amitojsingh Arora" userId="84f43248db592a99" providerId="LiveId" clId="{446E737D-222D-41A4-A245-851FE0570AAC}" dt="2025-07-09T16:24:16.407" v="4099" actId="14100"/>
          <ac:graphicFrameMkLst>
            <pc:docMk/>
            <pc:sldMk cId="1296965412" sldId="269"/>
            <ac:graphicFrameMk id="6" creationId="{326C8005-A6AE-D0F3-9E3D-BD4B0D2B11BB}"/>
          </ac:graphicFrameMkLst>
        </pc:graphicFrameChg>
        <pc:picChg chg="mod">
          <ac:chgData name="Amitojsingh Arora" userId="84f43248db592a99" providerId="LiveId" clId="{446E737D-222D-41A4-A245-851FE0570AAC}" dt="2025-07-03T14:12:44.066" v="3025" actId="1076"/>
          <ac:picMkLst>
            <pc:docMk/>
            <pc:sldMk cId="1296965412" sldId="269"/>
            <ac:picMk id="3" creationId="{4DFBC1B6-2749-ADD3-B924-52CBAD6724C8}"/>
          </ac:picMkLst>
        </pc:picChg>
      </pc:sldChg>
      <pc:sldChg chg="addSp delSp modSp mod ord modShow">
        <pc:chgData name="Amitojsingh Arora" userId="84f43248db592a99" providerId="LiveId" clId="{446E737D-222D-41A4-A245-851FE0570AAC}" dt="2025-07-03T14:22:53.923" v="3051" actId="1076"/>
        <pc:sldMkLst>
          <pc:docMk/>
          <pc:sldMk cId="2644708581" sldId="270"/>
        </pc:sldMkLst>
        <pc:spChg chg="mod">
          <ac:chgData name="Amitojsingh Arora" userId="84f43248db592a99" providerId="LiveId" clId="{446E737D-222D-41A4-A245-851FE0570AAC}" dt="2025-07-03T14:22:53.923" v="3051" actId="1076"/>
          <ac:spMkLst>
            <pc:docMk/>
            <pc:sldMk cId="2644708581" sldId="270"/>
            <ac:spMk id="2" creationId="{E3D9777B-4727-182B-A97A-32F34B7FE074}"/>
          </ac:spMkLst>
        </pc:spChg>
        <pc:spChg chg="mod">
          <ac:chgData name="Amitojsingh Arora" userId="84f43248db592a99" providerId="LiveId" clId="{446E737D-222D-41A4-A245-851FE0570AAC}" dt="2025-07-03T13:57:17.631" v="2930" actId="1076"/>
          <ac:spMkLst>
            <pc:docMk/>
            <pc:sldMk cId="2644708581" sldId="270"/>
            <ac:spMk id="10" creationId="{2284F617-D727-FF07-39A6-1116A46846B5}"/>
          </ac:spMkLst>
        </pc:spChg>
        <pc:spChg chg="mod">
          <ac:chgData name="Amitojsingh Arora" userId="84f43248db592a99" providerId="LiveId" clId="{446E737D-222D-41A4-A245-851FE0570AAC}" dt="2025-07-03T13:57:22.224" v="2933" actId="1076"/>
          <ac:spMkLst>
            <pc:docMk/>
            <pc:sldMk cId="2644708581" sldId="270"/>
            <ac:spMk id="11" creationId="{A3D94FE4-1512-071A-7C81-C55474178309}"/>
          </ac:spMkLst>
        </pc:spChg>
        <pc:spChg chg="mod">
          <ac:chgData name="Amitojsingh Arora" userId="84f43248db592a99" providerId="LiveId" clId="{446E737D-222D-41A4-A245-851FE0570AAC}" dt="2025-07-03T13:57:28.991" v="2939" actId="1076"/>
          <ac:spMkLst>
            <pc:docMk/>
            <pc:sldMk cId="2644708581" sldId="270"/>
            <ac:spMk id="24" creationId="{0CAC6D07-1385-0535-F993-87D06A1FEBFF}"/>
          </ac:spMkLst>
        </pc:spChg>
        <pc:spChg chg="mod">
          <ac:chgData name="Amitojsingh Arora" userId="84f43248db592a99" providerId="LiveId" clId="{446E737D-222D-41A4-A245-851FE0570AAC}" dt="2025-07-03T13:57:20.640" v="2932" actId="1076"/>
          <ac:spMkLst>
            <pc:docMk/>
            <pc:sldMk cId="2644708581" sldId="270"/>
            <ac:spMk id="28" creationId="{0FC48655-A8F7-6DB5-2F9D-05EBAFDBC105}"/>
          </ac:spMkLst>
        </pc:spChg>
        <pc:spChg chg="mod">
          <ac:chgData name="Amitojsingh Arora" userId="84f43248db592a99" providerId="LiveId" clId="{446E737D-222D-41A4-A245-851FE0570AAC}" dt="2025-07-03T13:57:26.116" v="2936" actId="14100"/>
          <ac:spMkLst>
            <pc:docMk/>
            <pc:sldMk cId="2644708581" sldId="270"/>
            <ac:spMk id="29" creationId="{62F1655C-334A-0AA2-B657-34340AAA9E38}"/>
          </ac:spMkLst>
        </pc:spChg>
        <pc:spChg chg="mod">
          <ac:chgData name="Amitojsingh Arora" userId="84f43248db592a99" providerId="LiveId" clId="{446E737D-222D-41A4-A245-851FE0570AAC}" dt="2025-07-03T13:55:30.812" v="2906" actId="1076"/>
          <ac:spMkLst>
            <pc:docMk/>
            <pc:sldMk cId="2644708581" sldId="270"/>
            <ac:spMk id="30" creationId="{BE8BC86C-2ADB-E3C2-F998-48B508C3C543}"/>
          </ac:spMkLst>
        </pc:spChg>
        <pc:picChg chg="mod">
          <ac:chgData name="Amitojsingh Arora" userId="84f43248db592a99" providerId="LiveId" clId="{446E737D-222D-41A4-A245-851FE0570AAC}" dt="2025-07-03T13:55:28.682" v="2905" actId="1076"/>
          <ac:picMkLst>
            <pc:docMk/>
            <pc:sldMk cId="2644708581" sldId="270"/>
            <ac:picMk id="7" creationId="{8161A3B1-F386-D304-F341-653546EDDCD5}"/>
          </ac:picMkLst>
        </pc:picChg>
        <pc:picChg chg="mod">
          <ac:chgData name="Amitojsingh Arora" userId="84f43248db592a99" providerId="LiveId" clId="{446E737D-222D-41A4-A245-851FE0570AAC}" dt="2025-07-03T14:08:07.792" v="3018" actId="14100"/>
          <ac:picMkLst>
            <pc:docMk/>
            <pc:sldMk cId="2644708581" sldId="270"/>
            <ac:picMk id="8" creationId="{DCD03BE5-2603-B9EA-7F3D-6DEEBB6238C5}"/>
          </ac:picMkLst>
        </pc:picChg>
        <pc:picChg chg="add mod">
          <ac:chgData name="Amitojsingh Arora" userId="84f43248db592a99" providerId="LiveId" clId="{446E737D-222D-41A4-A245-851FE0570AAC}" dt="2025-07-03T13:57:15.185" v="2928" actId="1076"/>
          <ac:picMkLst>
            <pc:docMk/>
            <pc:sldMk cId="2644708581" sldId="270"/>
            <ac:picMk id="13" creationId="{4396CDF6-B911-07E2-F977-C34CD703EA25}"/>
          </ac:picMkLst>
        </pc:picChg>
        <pc:picChg chg="mod">
          <ac:chgData name="Amitojsingh Arora" userId="84f43248db592a99" providerId="LiveId" clId="{446E737D-222D-41A4-A245-851FE0570AAC}" dt="2025-07-03T13:57:22.898" v="2934" actId="1076"/>
          <ac:picMkLst>
            <pc:docMk/>
            <pc:sldMk cId="2644708581" sldId="270"/>
            <ac:picMk id="22" creationId="{5564A627-5BE8-A21C-5EFC-8F910C530515}"/>
          </ac:picMkLst>
        </pc:picChg>
        <pc:picChg chg="mod">
          <ac:chgData name="Amitojsingh Arora" userId="84f43248db592a99" providerId="LiveId" clId="{446E737D-222D-41A4-A245-851FE0570AAC}" dt="2025-07-03T13:57:18.381" v="2931" actId="1076"/>
          <ac:picMkLst>
            <pc:docMk/>
            <pc:sldMk cId="2644708581" sldId="270"/>
            <ac:picMk id="27" creationId="{E890EF06-9169-DADF-DCDB-DE296A40E481}"/>
          </ac:picMkLst>
        </pc:picChg>
        <pc:picChg chg="add mod">
          <ac:chgData name="Amitojsingh Arora" userId="84f43248db592a99" providerId="LiveId" clId="{446E737D-222D-41A4-A245-851FE0570AAC}" dt="2025-07-03T14:00:15.379" v="2948" actId="1076"/>
          <ac:picMkLst>
            <pc:docMk/>
            <pc:sldMk cId="2644708581" sldId="270"/>
            <ac:picMk id="31" creationId="{88B119BB-1C8E-9B14-869B-D5817632E7C9}"/>
          </ac:picMkLst>
        </pc:picChg>
      </pc:sldChg>
      <pc:sldChg chg="addSp delSp modSp add mod ord">
        <pc:chgData name="Amitojsingh Arora" userId="84f43248db592a99" providerId="LiveId" clId="{446E737D-222D-41A4-A245-851FE0570AAC}" dt="2025-07-09T16:22:34.423" v="4051" actId="20577"/>
        <pc:sldMkLst>
          <pc:docMk/>
          <pc:sldMk cId="4074477225" sldId="271"/>
        </pc:sldMkLst>
        <pc:spChg chg="add mod">
          <ac:chgData name="Amitojsingh Arora" userId="84f43248db592a99" providerId="LiveId" clId="{446E737D-222D-41A4-A245-851FE0570AAC}" dt="2025-07-09T16:08:50.127" v="3648" actId="1582"/>
          <ac:spMkLst>
            <pc:docMk/>
            <pc:sldMk cId="4074477225" sldId="271"/>
            <ac:spMk id="2" creationId="{083E6CFA-A244-1841-6436-3EFA39ED63B9}"/>
          </ac:spMkLst>
        </pc:spChg>
        <pc:spChg chg="add mod">
          <ac:chgData name="Amitojsingh Arora" userId="84f43248db592a99" providerId="LiveId" clId="{446E737D-222D-41A4-A245-851FE0570AAC}" dt="2025-07-02T11:33:44.897" v="364" actId="20577"/>
          <ac:spMkLst>
            <pc:docMk/>
            <pc:sldMk cId="4074477225" sldId="271"/>
            <ac:spMk id="9" creationId="{9DCC84BB-69F7-2665-F97F-8B9DBB534830}"/>
          </ac:spMkLst>
        </pc:spChg>
        <pc:spChg chg="add mod">
          <ac:chgData name="Amitojsingh Arora" userId="84f43248db592a99" providerId="LiveId" clId="{446E737D-222D-41A4-A245-851FE0570AAC}" dt="2025-07-03T12:12:26.364" v="2748" actId="14100"/>
          <ac:spMkLst>
            <pc:docMk/>
            <pc:sldMk cId="4074477225" sldId="271"/>
            <ac:spMk id="10" creationId="{A54576AB-F089-7A46-AEB9-5D369872766E}"/>
          </ac:spMkLst>
        </pc:spChg>
        <pc:graphicFrameChg chg="add mod modGraphic">
          <ac:chgData name="Amitojsingh Arora" userId="84f43248db592a99" providerId="LiveId" clId="{446E737D-222D-41A4-A245-851FE0570AAC}" dt="2025-07-09T16:22:34.423" v="4051" actId="20577"/>
          <ac:graphicFrameMkLst>
            <pc:docMk/>
            <pc:sldMk cId="4074477225" sldId="271"/>
            <ac:graphicFrameMk id="8" creationId="{8911E837-7563-9BFF-363E-0D8A574A7F92}"/>
          </ac:graphicFrameMkLst>
        </pc:graphicFrameChg>
        <pc:picChg chg="add mod">
          <ac:chgData name="Amitojsingh Arora" userId="84f43248db592a99" providerId="LiveId" clId="{446E737D-222D-41A4-A245-851FE0570AAC}" dt="2025-07-02T12:14:11.508" v="1825" actId="14100"/>
          <ac:picMkLst>
            <pc:docMk/>
            <pc:sldMk cId="4074477225" sldId="271"/>
            <ac:picMk id="7" creationId="{9631BEE3-104E-1D68-4945-4A077C519FFA}"/>
          </ac:picMkLst>
        </pc:picChg>
      </pc:sldChg>
      <pc:sldChg chg="delSp del mod">
        <pc:chgData name="Amitojsingh Arora" userId="84f43248db592a99" providerId="LiveId" clId="{446E737D-222D-41A4-A245-851FE0570AAC}" dt="2025-07-03T14:23:34.233" v="3083" actId="47"/>
        <pc:sldMkLst>
          <pc:docMk/>
          <pc:sldMk cId="3461025042" sldId="272"/>
        </pc:sldMkLst>
      </pc:sldChg>
      <pc:sldChg chg="delSp del mod">
        <pc:chgData name="Amitojsingh Arora" userId="84f43248db592a99" providerId="LiveId" clId="{446E737D-222D-41A4-A245-851FE0570AAC}" dt="2025-07-03T14:23:37.234" v="3086" actId="47"/>
        <pc:sldMkLst>
          <pc:docMk/>
          <pc:sldMk cId="3610148338" sldId="274"/>
        </pc:sldMkLst>
      </pc:sldChg>
      <pc:sldChg chg="delSp mod">
        <pc:chgData name="Amitojsingh Arora" userId="84f43248db592a99" providerId="LiveId" clId="{446E737D-222D-41A4-A245-851FE0570AAC}" dt="2025-07-03T11:51:32.931" v="2621" actId="478"/>
        <pc:sldMkLst>
          <pc:docMk/>
          <pc:sldMk cId="3896720970" sldId="275"/>
        </pc:sldMkLst>
      </pc:sldChg>
      <pc:sldChg chg="delSp modSp mod">
        <pc:chgData name="Amitojsingh Arora" userId="84f43248db592a99" providerId="LiveId" clId="{446E737D-222D-41A4-A245-851FE0570AAC}" dt="2025-07-03T14:22:35.357" v="3043" actId="20577"/>
        <pc:sldMkLst>
          <pc:docMk/>
          <pc:sldMk cId="1366347511" sldId="276"/>
        </pc:sldMkLst>
        <pc:spChg chg="mod">
          <ac:chgData name="Amitojsingh Arora" userId="84f43248db592a99" providerId="LiveId" clId="{446E737D-222D-41A4-A245-851FE0570AAC}" dt="2025-07-03T14:22:35.357" v="3043" actId="20577"/>
          <ac:spMkLst>
            <pc:docMk/>
            <pc:sldMk cId="1366347511" sldId="276"/>
            <ac:spMk id="2" creationId="{5383FEFD-DE1B-37AC-30AC-BF2999795641}"/>
          </ac:spMkLst>
        </pc:spChg>
        <pc:spChg chg="mod">
          <ac:chgData name="Amitojsingh Arora" userId="84f43248db592a99" providerId="LiveId" clId="{446E737D-222D-41A4-A245-851FE0570AAC}" dt="2025-07-03T14:22:29.852" v="3036" actId="20577"/>
          <ac:spMkLst>
            <pc:docMk/>
            <pc:sldMk cId="1366347511" sldId="276"/>
            <ac:spMk id="3" creationId="{3DE1E885-B0B5-CBCC-5A44-8CF51048BCB0}"/>
          </ac:spMkLst>
        </pc:spChg>
      </pc:sldChg>
      <pc:sldChg chg="addSp delSp modSp mod">
        <pc:chgData name="Amitojsingh Arora" userId="84f43248db592a99" providerId="LiveId" clId="{446E737D-222D-41A4-A245-851FE0570AAC}" dt="2025-07-03T14:23:07.014" v="3062" actId="20577"/>
        <pc:sldMkLst>
          <pc:docMk/>
          <pc:sldMk cId="1350930288" sldId="277"/>
        </pc:sldMkLst>
        <pc:spChg chg="mod">
          <ac:chgData name="Amitojsingh Arora" userId="84f43248db592a99" providerId="LiveId" clId="{446E737D-222D-41A4-A245-851FE0570AAC}" dt="2025-07-03T14:23:07.014" v="3062" actId="20577"/>
          <ac:spMkLst>
            <pc:docMk/>
            <pc:sldMk cId="1350930288" sldId="277"/>
            <ac:spMk id="2" creationId="{51AEE2B9-7384-52FC-742B-A9F012FB687B}"/>
          </ac:spMkLst>
        </pc:spChg>
        <pc:spChg chg="mod">
          <ac:chgData name="Amitojsingh Arora" userId="84f43248db592a99" providerId="LiveId" clId="{446E737D-222D-41A4-A245-851FE0570AAC}" dt="2025-07-03T14:07:46.417" v="3010" actId="1076"/>
          <ac:spMkLst>
            <pc:docMk/>
            <pc:sldMk cId="1350930288" sldId="277"/>
            <ac:spMk id="7" creationId="{544C5D92-5B08-FD0E-26DB-9BA80D1EC5F2}"/>
          </ac:spMkLst>
        </pc:spChg>
        <pc:spChg chg="mod">
          <ac:chgData name="Amitojsingh Arora" userId="84f43248db592a99" providerId="LiveId" clId="{446E737D-222D-41A4-A245-851FE0570AAC}" dt="2025-07-03T12:23:12.720" v="2835" actId="14100"/>
          <ac:spMkLst>
            <pc:docMk/>
            <pc:sldMk cId="1350930288" sldId="277"/>
            <ac:spMk id="8" creationId="{E391E431-F601-425B-88A9-81C6C3BC6B9D}"/>
          </ac:spMkLst>
        </pc:spChg>
        <pc:spChg chg="mod">
          <ac:chgData name="Amitojsingh Arora" userId="84f43248db592a99" providerId="LiveId" clId="{446E737D-222D-41A4-A245-851FE0570AAC}" dt="2025-07-03T14:07:33.481" v="3004" actId="1076"/>
          <ac:spMkLst>
            <pc:docMk/>
            <pc:sldMk cId="1350930288" sldId="277"/>
            <ac:spMk id="11" creationId="{E5E2585F-3378-C450-F8BB-8FDEB174B97F}"/>
          </ac:spMkLst>
        </pc:spChg>
        <pc:spChg chg="mod">
          <ac:chgData name="Amitojsingh Arora" userId="84f43248db592a99" providerId="LiveId" clId="{446E737D-222D-41A4-A245-851FE0570AAC}" dt="2025-07-03T14:08:01.220" v="3016" actId="1076"/>
          <ac:spMkLst>
            <pc:docMk/>
            <pc:sldMk cId="1350930288" sldId="277"/>
            <ac:spMk id="14" creationId="{D22A69D8-0AC2-66D6-57D7-266D2B3A513C}"/>
          </ac:spMkLst>
        </pc:spChg>
        <pc:spChg chg="mod">
          <ac:chgData name="Amitojsingh Arora" userId="84f43248db592a99" providerId="LiveId" clId="{446E737D-222D-41A4-A245-851FE0570AAC}" dt="2025-07-03T14:07:10.433" v="2998" actId="1076"/>
          <ac:spMkLst>
            <pc:docMk/>
            <pc:sldMk cId="1350930288" sldId="277"/>
            <ac:spMk id="15" creationId="{16BFA891-BF55-7A54-BA93-0887E02EF8DA}"/>
          </ac:spMkLst>
        </pc:spChg>
        <pc:spChg chg="mod">
          <ac:chgData name="Amitojsingh Arora" userId="84f43248db592a99" providerId="LiveId" clId="{446E737D-222D-41A4-A245-851FE0570AAC}" dt="2025-07-03T14:07:08.290" v="2997" actId="14100"/>
          <ac:spMkLst>
            <pc:docMk/>
            <pc:sldMk cId="1350930288" sldId="277"/>
            <ac:spMk id="21" creationId="{EB8C57B3-0650-5562-16BE-3F02D2626697}"/>
          </ac:spMkLst>
        </pc:spChg>
        <pc:spChg chg="mod">
          <ac:chgData name="Amitojsingh Arora" userId="84f43248db592a99" providerId="LiveId" clId="{446E737D-222D-41A4-A245-851FE0570AAC}" dt="2025-07-03T14:04:33.271" v="2963" actId="14100"/>
          <ac:spMkLst>
            <pc:docMk/>
            <pc:sldMk cId="1350930288" sldId="277"/>
            <ac:spMk id="22" creationId="{1F4836A1-5FD5-FC8D-21A0-AC62703DBED2}"/>
          </ac:spMkLst>
        </pc:spChg>
        <pc:spChg chg="mod">
          <ac:chgData name="Amitojsingh Arora" userId="84f43248db592a99" providerId="LiveId" clId="{446E737D-222D-41A4-A245-851FE0570AAC}" dt="2025-07-03T14:06:07.797" v="2979" actId="1076"/>
          <ac:spMkLst>
            <pc:docMk/>
            <pc:sldMk cId="1350930288" sldId="277"/>
            <ac:spMk id="23" creationId="{04C92913-F536-73B5-368E-2068FC0705A1}"/>
          </ac:spMkLst>
        </pc:spChg>
        <pc:spChg chg="mod">
          <ac:chgData name="Amitojsingh Arora" userId="84f43248db592a99" providerId="LiveId" clId="{446E737D-222D-41A4-A245-851FE0570AAC}" dt="2025-07-03T14:05:35.315" v="2966" actId="313"/>
          <ac:spMkLst>
            <pc:docMk/>
            <pc:sldMk cId="1350930288" sldId="277"/>
            <ac:spMk id="24" creationId="{A51810A7-A404-C7F4-ABDD-0F9647782122}"/>
          </ac:spMkLst>
        </pc:spChg>
        <pc:spChg chg="mod">
          <ac:chgData name="Amitojsingh Arora" userId="84f43248db592a99" providerId="LiveId" clId="{446E737D-222D-41A4-A245-851FE0570AAC}" dt="2025-07-03T14:04:37.952" v="2964" actId="1076"/>
          <ac:spMkLst>
            <pc:docMk/>
            <pc:sldMk cId="1350930288" sldId="277"/>
            <ac:spMk id="25" creationId="{73FCDE09-86D3-DA69-FE8E-A02096D9B603}"/>
          </ac:spMkLst>
        </pc:spChg>
        <pc:spChg chg="mod">
          <ac:chgData name="Amitojsingh Arora" userId="84f43248db592a99" providerId="LiveId" clId="{446E737D-222D-41A4-A245-851FE0570AAC}" dt="2025-07-03T14:04:13.527" v="2957" actId="1076"/>
          <ac:spMkLst>
            <pc:docMk/>
            <pc:sldMk cId="1350930288" sldId="277"/>
            <ac:spMk id="27" creationId="{1AF3236F-1B18-7FE7-41D6-494C17B268DA}"/>
          </ac:spMkLst>
        </pc:spChg>
        <pc:spChg chg="add mod">
          <ac:chgData name="Amitojsingh Arora" userId="84f43248db592a99" providerId="LiveId" clId="{446E737D-222D-41A4-A245-851FE0570AAC}" dt="2025-07-03T14:06:09.610" v="2980" actId="1076"/>
          <ac:spMkLst>
            <pc:docMk/>
            <pc:sldMk cId="1350930288" sldId="277"/>
            <ac:spMk id="29" creationId="{71C33EEC-B7F3-E6AE-0C08-8903E17C7FB1}"/>
          </ac:spMkLst>
        </pc:spChg>
        <pc:spChg chg="add mod">
          <ac:chgData name="Amitojsingh Arora" userId="84f43248db592a99" providerId="LiveId" clId="{446E737D-222D-41A4-A245-851FE0570AAC}" dt="2025-07-03T12:23:43.486" v="2851" actId="20577"/>
          <ac:spMkLst>
            <pc:docMk/>
            <pc:sldMk cId="1350930288" sldId="277"/>
            <ac:spMk id="30" creationId="{87C1E337-9874-DC7B-E79F-0C7B263B1208}"/>
          </ac:spMkLst>
        </pc:spChg>
        <pc:spChg chg="mod">
          <ac:chgData name="Amitojsingh Arora" userId="84f43248db592a99" providerId="LiveId" clId="{446E737D-222D-41A4-A245-851FE0570AAC}" dt="2025-07-03T14:06:56.835" v="2994" actId="1076"/>
          <ac:spMkLst>
            <pc:docMk/>
            <pc:sldMk cId="1350930288" sldId="277"/>
            <ac:spMk id="31" creationId="{2C4CFFB8-9EC0-7553-DC1E-9022ABDC5D2C}"/>
          </ac:spMkLst>
        </pc:spChg>
        <pc:spChg chg="mod">
          <ac:chgData name="Amitojsingh Arora" userId="84f43248db592a99" providerId="LiveId" clId="{446E737D-222D-41A4-A245-851FE0570AAC}" dt="2025-07-03T14:06:53.928" v="2993" actId="1076"/>
          <ac:spMkLst>
            <pc:docMk/>
            <pc:sldMk cId="1350930288" sldId="277"/>
            <ac:spMk id="32" creationId="{A65C8B4A-4E2A-403F-96C5-D1889B5BA4B7}"/>
          </ac:spMkLst>
        </pc:spChg>
        <pc:picChg chg="mod">
          <ac:chgData name="Amitojsingh Arora" userId="84f43248db592a99" providerId="LiveId" clId="{446E737D-222D-41A4-A245-851FE0570AAC}" dt="2025-07-03T14:07:36.696" v="3005" actId="1076"/>
          <ac:picMkLst>
            <pc:docMk/>
            <pc:sldMk cId="1350930288" sldId="277"/>
            <ac:picMk id="12" creationId="{47F5935A-0867-C53A-AB43-4B614D73C68A}"/>
          </ac:picMkLst>
        </pc:picChg>
        <pc:picChg chg="mod">
          <ac:chgData name="Amitojsingh Arora" userId="84f43248db592a99" providerId="LiveId" clId="{446E737D-222D-41A4-A245-851FE0570AAC}" dt="2025-07-03T14:04:42.534" v="2965" actId="1076"/>
          <ac:picMkLst>
            <pc:docMk/>
            <pc:sldMk cId="1350930288" sldId="277"/>
            <ac:picMk id="17" creationId="{9264A5CD-7694-B4FE-6428-144C95E1EFF4}"/>
          </ac:picMkLst>
        </pc:picChg>
        <pc:picChg chg="mod">
          <ac:chgData name="Amitojsingh Arora" userId="84f43248db592a99" providerId="LiveId" clId="{446E737D-222D-41A4-A245-851FE0570AAC}" dt="2025-07-03T14:06:00.110" v="2976" actId="1076"/>
          <ac:picMkLst>
            <pc:docMk/>
            <pc:sldMk cId="1350930288" sldId="277"/>
            <ac:picMk id="28" creationId="{197DF42B-2FA7-C133-D165-8E53CE6A2029}"/>
          </ac:picMkLst>
        </pc:picChg>
        <pc:cxnChg chg="mod">
          <ac:chgData name="Amitojsingh Arora" userId="84f43248db592a99" providerId="LiveId" clId="{446E737D-222D-41A4-A245-851FE0570AAC}" dt="2025-07-03T14:07:46.417" v="3010" actId="1076"/>
          <ac:cxnSpMkLst>
            <pc:docMk/>
            <pc:sldMk cId="1350930288" sldId="277"/>
            <ac:cxnSpMk id="19" creationId="{77AC3753-A7C3-300D-A32B-EC04F616D7C7}"/>
          </ac:cxnSpMkLst>
        </pc:cxnChg>
        <pc:cxnChg chg="mod">
          <ac:chgData name="Amitojsingh Arora" userId="84f43248db592a99" providerId="LiveId" clId="{446E737D-222D-41A4-A245-851FE0570AAC}" dt="2025-07-03T14:04:13.527" v="2957" actId="1076"/>
          <ac:cxnSpMkLst>
            <pc:docMk/>
            <pc:sldMk cId="1350930288" sldId="277"/>
            <ac:cxnSpMk id="26" creationId="{141908D0-DD21-8F47-B597-664FB5863321}"/>
          </ac:cxnSpMkLst>
        </pc:cxnChg>
        <pc:cxnChg chg="mod">
          <ac:chgData name="Amitojsingh Arora" userId="84f43248db592a99" providerId="LiveId" clId="{446E737D-222D-41A4-A245-851FE0570AAC}" dt="2025-07-03T14:06:56.835" v="2994" actId="1076"/>
          <ac:cxnSpMkLst>
            <pc:docMk/>
            <pc:sldMk cId="1350930288" sldId="277"/>
            <ac:cxnSpMk id="34" creationId="{D2E85DF9-6569-8D45-D21F-4715F718E7D1}"/>
          </ac:cxnSpMkLst>
        </pc:cxnChg>
        <pc:cxnChg chg="mod">
          <ac:chgData name="Amitojsingh Arora" userId="84f43248db592a99" providerId="LiveId" clId="{446E737D-222D-41A4-A245-851FE0570AAC}" dt="2025-07-03T14:06:56.835" v="2994" actId="1076"/>
          <ac:cxnSpMkLst>
            <pc:docMk/>
            <pc:sldMk cId="1350930288" sldId="277"/>
            <ac:cxnSpMk id="35" creationId="{FAB03A1B-2007-62C0-DB8B-BB0577B3EF27}"/>
          </ac:cxnSpMkLst>
        </pc:cxnChg>
        <pc:cxnChg chg="add mod">
          <ac:chgData name="Amitojsingh Arora" userId="84f43248db592a99" providerId="LiveId" clId="{446E737D-222D-41A4-A245-851FE0570AAC}" dt="2025-07-03T14:04:13.527" v="2957" actId="1076"/>
          <ac:cxnSpMkLst>
            <pc:docMk/>
            <pc:sldMk cId="1350930288" sldId="277"/>
            <ac:cxnSpMk id="36" creationId="{A7EC5DEC-1C78-EE53-2F17-81BDDE7ED845}"/>
          </ac:cxnSpMkLst>
        </pc:cxnChg>
        <pc:cxnChg chg="add mod">
          <ac:chgData name="Amitojsingh Arora" userId="84f43248db592a99" providerId="LiveId" clId="{446E737D-222D-41A4-A245-851FE0570AAC}" dt="2025-07-03T14:06:27.310" v="2985" actId="14100"/>
          <ac:cxnSpMkLst>
            <pc:docMk/>
            <pc:sldMk cId="1350930288" sldId="277"/>
            <ac:cxnSpMk id="41" creationId="{A1BD10D4-871F-9569-D1D9-73ADED79A1C4}"/>
          </ac:cxnSpMkLst>
        </pc:cxnChg>
        <pc:cxnChg chg="add mod">
          <ac:chgData name="Amitojsingh Arora" userId="84f43248db592a99" providerId="LiveId" clId="{446E737D-222D-41A4-A245-851FE0570AAC}" dt="2025-07-03T14:06:36.549" v="2988" actId="14100"/>
          <ac:cxnSpMkLst>
            <pc:docMk/>
            <pc:sldMk cId="1350930288" sldId="277"/>
            <ac:cxnSpMk id="44" creationId="{148574F3-2F0A-5691-897E-A19F2B5A2EB9}"/>
          </ac:cxnSpMkLst>
        </pc:cxnChg>
        <pc:cxnChg chg="add mod">
          <ac:chgData name="Amitojsingh Arora" userId="84f43248db592a99" providerId="LiveId" clId="{446E737D-222D-41A4-A245-851FE0570AAC}" dt="2025-07-03T14:07:01.898" v="2996" actId="14100"/>
          <ac:cxnSpMkLst>
            <pc:docMk/>
            <pc:sldMk cId="1350930288" sldId="277"/>
            <ac:cxnSpMk id="47" creationId="{9E34C3F0-3CCD-C6D1-C8DA-14A42C544938}"/>
          </ac:cxnSpMkLst>
        </pc:cxnChg>
        <pc:cxnChg chg="add mod">
          <ac:chgData name="Amitojsingh Arora" userId="84f43248db592a99" providerId="LiveId" clId="{446E737D-222D-41A4-A245-851FE0570AAC}" dt="2025-07-03T14:07:53.763" v="3014" actId="14100"/>
          <ac:cxnSpMkLst>
            <pc:docMk/>
            <pc:sldMk cId="1350930288" sldId="277"/>
            <ac:cxnSpMk id="59" creationId="{D5021ED6-EE29-5D54-96CB-C73E2AE4BF87}"/>
          </ac:cxnSpMkLst>
        </pc:cxnChg>
      </pc:sldChg>
      <pc:sldChg chg="del">
        <pc:chgData name="Amitojsingh Arora" userId="84f43248db592a99" providerId="LiveId" clId="{446E737D-222D-41A4-A245-851FE0570AAC}" dt="2025-07-02T11:25:02.257" v="278" actId="47"/>
        <pc:sldMkLst>
          <pc:docMk/>
          <pc:sldMk cId="2233367605" sldId="278"/>
        </pc:sldMkLst>
      </pc:sldChg>
      <pc:sldChg chg="delSp modSp mod">
        <pc:chgData name="Amitojsingh Arora" userId="84f43248db592a99" providerId="LiveId" clId="{446E737D-222D-41A4-A245-851FE0570AAC}" dt="2025-07-03T14:24:02.968" v="3120" actId="20577"/>
        <pc:sldMkLst>
          <pc:docMk/>
          <pc:sldMk cId="3483462010" sldId="279"/>
        </pc:sldMkLst>
        <pc:spChg chg="mod">
          <ac:chgData name="Amitojsingh Arora" userId="84f43248db592a99" providerId="LiveId" clId="{446E737D-222D-41A4-A245-851FE0570AAC}" dt="2025-07-03T14:23:59.410" v="3117" actId="20577"/>
          <ac:spMkLst>
            <pc:docMk/>
            <pc:sldMk cId="3483462010" sldId="279"/>
            <ac:spMk id="2" creationId="{C209F30F-FCFC-7F55-7ECB-A27C66B18D4D}"/>
          </ac:spMkLst>
        </pc:spChg>
        <pc:spChg chg="mod">
          <ac:chgData name="Amitojsingh Arora" userId="84f43248db592a99" providerId="LiveId" clId="{446E737D-222D-41A4-A245-851FE0570AAC}" dt="2025-07-03T14:24:02.968" v="3120" actId="20577"/>
          <ac:spMkLst>
            <pc:docMk/>
            <pc:sldMk cId="3483462010" sldId="279"/>
            <ac:spMk id="3" creationId="{2AC8AC10-12CC-FD8C-581D-A9E62DCC589D}"/>
          </ac:spMkLst>
        </pc:spChg>
      </pc:sldChg>
      <pc:sldChg chg="delSp modSp mod">
        <pc:chgData name="Amitojsingh Arora" userId="84f43248db592a99" providerId="LiveId" clId="{446E737D-222D-41A4-A245-851FE0570AAC}" dt="2025-07-03T14:31:23.898" v="3251" actId="20577"/>
        <pc:sldMkLst>
          <pc:docMk/>
          <pc:sldMk cId="1784558930" sldId="280"/>
        </pc:sldMkLst>
        <pc:spChg chg="mod">
          <ac:chgData name="Amitojsingh Arora" userId="84f43248db592a99" providerId="LiveId" clId="{446E737D-222D-41A4-A245-851FE0570AAC}" dt="2025-07-03T14:31:23.898" v="3251" actId="20577"/>
          <ac:spMkLst>
            <pc:docMk/>
            <pc:sldMk cId="1784558930" sldId="280"/>
            <ac:spMk id="2" creationId="{67EA0E36-ED9E-9F61-6A41-CF3F288DC176}"/>
          </ac:spMkLst>
        </pc:spChg>
      </pc:sldChg>
      <pc:sldChg chg="delSp modSp mod">
        <pc:chgData name="Amitojsingh Arora" userId="84f43248db592a99" providerId="LiveId" clId="{446E737D-222D-41A4-A245-851FE0570AAC}" dt="2025-07-03T14:31:30.162" v="3263" actId="20577"/>
        <pc:sldMkLst>
          <pc:docMk/>
          <pc:sldMk cId="713567470" sldId="281"/>
        </pc:sldMkLst>
        <pc:spChg chg="mod">
          <ac:chgData name="Amitojsingh Arora" userId="84f43248db592a99" providerId="LiveId" clId="{446E737D-222D-41A4-A245-851FE0570AAC}" dt="2025-07-03T14:31:30.162" v="3263" actId="20577"/>
          <ac:spMkLst>
            <pc:docMk/>
            <pc:sldMk cId="713567470" sldId="281"/>
            <ac:spMk id="2" creationId="{0F3FEF73-6274-A9C7-F307-76C9A16D05B5}"/>
          </ac:spMkLst>
        </pc:spChg>
      </pc:sldChg>
      <pc:sldChg chg="delSp modSp mod">
        <pc:chgData name="Amitojsingh Arora" userId="84f43248db592a99" providerId="LiveId" clId="{446E737D-222D-41A4-A245-851FE0570AAC}" dt="2025-07-03T14:31:36.964" v="3271" actId="20577"/>
        <pc:sldMkLst>
          <pc:docMk/>
          <pc:sldMk cId="4099908288" sldId="282"/>
        </pc:sldMkLst>
        <pc:spChg chg="mod">
          <ac:chgData name="Amitojsingh Arora" userId="84f43248db592a99" providerId="LiveId" clId="{446E737D-222D-41A4-A245-851FE0570AAC}" dt="2025-07-03T14:31:36.964" v="3271" actId="20577"/>
          <ac:spMkLst>
            <pc:docMk/>
            <pc:sldMk cId="4099908288" sldId="282"/>
            <ac:spMk id="2" creationId="{185B615C-C7E8-9633-0031-EFD915042F60}"/>
          </ac:spMkLst>
        </pc:spChg>
      </pc:sldChg>
      <pc:sldChg chg="delSp modSp mod">
        <pc:chgData name="Amitojsingh Arora" userId="84f43248db592a99" providerId="LiveId" clId="{446E737D-222D-41A4-A245-851FE0570AAC}" dt="2025-07-03T11:52:30.176" v="2634" actId="478"/>
        <pc:sldMkLst>
          <pc:docMk/>
          <pc:sldMk cId="2611555181" sldId="283"/>
        </pc:sldMkLst>
        <pc:spChg chg="mod">
          <ac:chgData name="Amitojsingh Arora" userId="84f43248db592a99" providerId="LiveId" clId="{446E737D-222D-41A4-A245-851FE0570AAC}" dt="2025-07-02T11:32:33.576" v="328" actId="20577"/>
          <ac:spMkLst>
            <pc:docMk/>
            <pc:sldMk cId="2611555181" sldId="283"/>
            <ac:spMk id="2" creationId="{A59ABE8B-E533-A839-17B1-ABB4D80E02DC}"/>
          </ac:spMkLst>
        </pc:spChg>
        <pc:spChg chg="mod">
          <ac:chgData name="Amitojsingh Arora" userId="84f43248db592a99" providerId="LiveId" clId="{446E737D-222D-41A4-A245-851FE0570AAC}" dt="2025-07-02T11:58:51.206" v="1185" actId="20577"/>
          <ac:spMkLst>
            <pc:docMk/>
            <pc:sldMk cId="2611555181" sldId="283"/>
            <ac:spMk id="3" creationId="{6ED95E41-6991-92CB-403B-357D5E8AF532}"/>
          </ac:spMkLst>
        </pc:spChg>
      </pc:sldChg>
      <pc:sldChg chg="addSp delSp modSp add mod modClrScheme chgLayout">
        <pc:chgData name="Amitojsingh Arora" userId="84f43248db592a99" providerId="LiveId" clId="{446E737D-222D-41A4-A245-851FE0570AAC}" dt="2025-07-03T12:13:33.251" v="2756" actId="1076"/>
        <pc:sldMkLst>
          <pc:docMk/>
          <pc:sldMk cId="302636330" sldId="284"/>
        </pc:sldMkLst>
        <pc:spChg chg="mod">
          <ac:chgData name="Amitojsingh Arora" userId="84f43248db592a99" providerId="LiveId" clId="{446E737D-222D-41A4-A245-851FE0570AAC}" dt="2025-07-02T10:41:25.067" v="95" actId="26606"/>
          <ac:spMkLst>
            <pc:docMk/>
            <pc:sldMk cId="302636330" sldId="284"/>
            <ac:spMk id="5" creationId="{F8DC5E0D-FB2C-F096-B17F-E31A4A1A7A3C}"/>
          </ac:spMkLst>
        </pc:spChg>
        <pc:spChg chg="mod">
          <ac:chgData name="Amitojsingh Arora" userId="84f43248db592a99" providerId="LiveId" clId="{446E737D-222D-41A4-A245-851FE0570AAC}" dt="2025-07-02T10:41:25.067" v="95" actId="26606"/>
          <ac:spMkLst>
            <pc:docMk/>
            <pc:sldMk cId="302636330" sldId="284"/>
            <ac:spMk id="6" creationId="{C254A3DD-83A0-0F61-99D3-4598D14E6063}"/>
          </ac:spMkLst>
        </pc:spChg>
        <pc:spChg chg="add mod">
          <ac:chgData name="Amitojsingh Arora" userId="84f43248db592a99" providerId="LiveId" clId="{446E737D-222D-41A4-A245-851FE0570AAC}" dt="2025-07-02T11:34:20.461" v="465" actId="20577"/>
          <ac:spMkLst>
            <pc:docMk/>
            <pc:sldMk cId="302636330" sldId="284"/>
            <ac:spMk id="9" creationId="{D372798D-63B6-40E7-6FC5-D5671D8CD170}"/>
          </ac:spMkLst>
        </pc:spChg>
        <pc:picChg chg="add mod ord modCrop">
          <ac:chgData name="Amitojsingh Arora" userId="84f43248db592a99" providerId="LiveId" clId="{446E737D-222D-41A4-A245-851FE0570AAC}" dt="2025-07-03T12:13:33.251" v="2756" actId="1076"/>
          <ac:picMkLst>
            <pc:docMk/>
            <pc:sldMk cId="302636330" sldId="284"/>
            <ac:picMk id="8" creationId="{CB9AC800-59E6-30A3-740D-D05A1940178E}"/>
          </ac:picMkLst>
        </pc:picChg>
      </pc:sldChg>
      <pc:sldChg chg="addSp delSp modSp add mod ord chgLayout">
        <pc:chgData name="Amitojsingh Arora" userId="84f43248db592a99" providerId="LiveId" clId="{446E737D-222D-41A4-A245-851FE0570AAC}" dt="2025-07-03T11:52:57.714" v="2640" actId="478"/>
        <pc:sldMkLst>
          <pc:docMk/>
          <pc:sldMk cId="309796211" sldId="285"/>
        </pc:sldMkLst>
        <pc:spChg chg="mod ord">
          <ac:chgData name="Amitojsingh Arora" userId="84f43248db592a99" providerId="LiveId" clId="{446E737D-222D-41A4-A245-851FE0570AAC}" dt="2025-07-02T12:18:07.051" v="1877" actId="700"/>
          <ac:spMkLst>
            <pc:docMk/>
            <pc:sldMk cId="309796211" sldId="285"/>
            <ac:spMk id="5" creationId="{88F99EBD-B1B1-B11A-BBE6-971B496BF28F}"/>
          </ac:spMkLst>
        </pc:spChg>
        <pc:spChg chg="mod ord">
          <ac:chgData name="Amitojsingh Arora" userId="84f43248db592a99" providerId="LiveId" clId="{446E737D-222D-41A4-A245-851FE0570AAC}" dt="2025-07-02T12:18:07.051" v="1877" actId="700"/>
          <ac:spMkLst>
            <pc:docMk/>
            <pc:sldMk cId="309796211" sldId="285"/>
            <ac:spMk id="6" creationId="{39F00E8F-9B33-EB5C-F124-739AC257EC78}"/>
          </ac:spMkLst>
        </pc:spChg>
        <pc:spChg chg="add mod ord">
          <ac:chgData name="Amitojsingh Arora" userId="84f43248db592a99" providerId="LiveId" clId="{446E737D-222D-41A4-A245-851FE0570AAC}" dt="2025-07-02T12:18:07.051" v="1877" actId="700"/>
          <ac:spMkLst>
            <pc:docMk/>
            <pc:sldMk cId="309796211" sldId="285"/>
            <ac:spMk id="12" creationId="{DC54B065-A979-420B-2DE5-25B3295F609E}"/>
          </ac:spMkLst>
        </pc:spChg>
        <pc:spChg chg="add mod ord">
          <ac:chgData name="Amitojsingh Arora" userId="84f43248db592a99" providerId="LiveId" clId="{446E737D-222D-41A4-A245-851FE0570AAC}" dt="2025-07-02T12:28:19.414" v="2596" actId="5793"/>
          <ac:spMkLst>
            <pc:docMk/>
            <pc:sldMk cId="309796211" sldId="285"/>
            <ac:spMk id="13" creationId="{C57F080D-92AB-F6AE-34D9-CEF2923F4774}"/>
          </ac:spMkLst>
        </pc:spChg>
      </pc:sldChg>
      <pc:sldChg chg="delSp mod">
        <pc:chgData name="Amitojsingh Arora" userId="84f43248db592a99" providerId="LiveId" clId="{446E737D-222D-41A4-A245-851FE0570AAC}" dt="2025-07-03T11:52:52.365" v="2639" actId="478"/>
        <pc:sldMkLst>
          <pc:docMk/>
          <pc:sldMk cId="1603639529" sldId="286"/>
        </pc:sldMkLst>
      </pc:sldChg>
      <pc:sldChg chg="delSp modSp mod ord">
        <pc:chgData name="Amitojsingh Arora" userId="84f43248db592a99" providerId="LiveId" clId="{446E737D-222D-41A4-A245-851FE0570AAC}" dt="2025-07-03T14:23:27.772" v="3082" actId="20577"/>
        <pc:sldMkLst>
          <pc:docMk/>
          <pc:sldMk cId="1767097303" sldId="288"/>
        </pc:sldMkLst>
        <pc:spChg chg="mod">
          <ac:chgData name="Amitojsingh Arora" userId="84f43248db592a99" providerId="LiveId" clId="{446E737D-222D-41A4-A245-851FE0570AAC}" dt="2025-07-03T14:23:27.772" v="3082" actId="20577"/>
          <ac:spMkLst>
            <pc:docMk/>
            <pc:sldMk cId="1767097303" sldId="288"/>
            <ac:spMk id="2" creationId="{7BFCBB60-3AAD-D7FD-FF24-756FE9CE9471}"/>
          </ac:spMkLst>
        </pc:spChg>
      </pc:sldChg>
      <pc:sldChg chg="delSp modSp mod ord">
        <pc:chgData name="Amitojsingh Arora" userId="84f43248db592a99" providerId="LiveId" clId="{446E737D-222D-41A4-A245-851FE0570AAC}" dt="2025-07-03T14:22:43.291" v="3050" actId="20577"/>
        <pc:sldMkLst>
          <pc:docMk/>
          <pc:sldMk cId="3118525600" sldId="289"/>
        </pc:sldMkLst>
        <pc:spChg chg="mod">
          <ac:chgData name="Amitojsingh Arora" userId="84f43248db592a99" providerId="LiveId" clId="{446E737D-222D-41A4-A245-851FE0570AAC}" dt="2025-07-03T14:22:43.291" v="3050" actId="20577"/>
          <ac:spMkLst>
            <pc:docMk/>
            <pc:sldMk cId="3118525600" sldId="289"/>
            <ac:spMk id="2" creationId="{9329C7B3-733A-65EE-4624-0E4448DD1FE0}"/>
          </ac:spMkLst>
        </pc:spChg>
        <pc:spChg chg="mod">
          <ac:chgData name="Amitojsingh Arora" userId="84f43248db592a99" providerId="LiveId" clId="{446E737D-222D-41A4-A245-851FE0570AAC}" dt="2025-07-03T14:08:43.007" v="3019" actId="20577"/>
          <ac:spMkLst>
            <pc:docMk/>
            <pc:sldMk cId="3118525600" sldId="289"/>
            <ac:spMk id="9" creationId="{C551FFC3-E3CE-6780-B7C1-3B6908CA7039}"/>
          </ac:spMkLst>
        </pc:spChg>
      </pc:sldChg>
      <pc:sldChg chg="delSp modSp mod">
        <pc:chgData name="Amitojsingh Arora" userId="84f43248db592a99" providerId="LiveId" clId="{446E737D-222D-41A4-A245-851FE0570AAC}" dt="2025-07-03T14:26:27.542" v="3189" actId="20577"/>
        <pc:sldMkLst>
          <pc:docMk/>
          <pc:sldMk cId="3513271140" sldId="290"/>
        </pc:sldMkLst>
        <pc:spChg chg="mod">
          <ac:chgData name="Amitojsingh Arora" userId="84f43248db592a99" providerId="LiveId" clId="{446E737D-222D-41A4-A245-851FE0570AAC}" dt="2025-07-03T14:26:27.542" v="3189" actId="20577"/>
          <ac:spMkLst>
            <pc:docMk/>
            <pc:sldMk cId="3513271140" sldId="290"/>
            <ac:spMk id="2" creationId="{7804160B-649C-A72A-B2E5-1CBF899635B6}"/>
          </ac:spMkLst>
        </pc:spChg>
      </pc:sldChg>
      <pc:sldChg chg="delSp modSp mod">
        <pc:chgData name="Amitojsingh Arora" userId="84f43248db592a99" providerId="LiveId" clId="{446E737D-222D-41A4-A245-851FE0570AAC}" dt="2025-07-03T14:26:17.551" v="3170" actId="20577"/>
        <pc:sldMkLst>
          <pc:docMk/>
          <pc:sldMk cId="2214208991" sldId="291"/>
        </pc:sldMkLst>
        <pc:spChg chg="mod">
          <ac:chgData name="Amitojsingh Arora" userId="84f43248db592a99" providerId="LiveId" clId="{446E737D-222D-41A4-A245-851FE0570AAC}" dt="2025-07-03T14:26:17.551" v="3170" actId="20577"/>
          <ac:spMkLst>
            <pc:docMk/>
            <pc:sldMk cId="2214208991" sldId="291"/>
            <ac:spMk id="2" creationId="{99039AC5-5A75-5A52-B32C-A50D0223C579}"/>
          </ac:spMkLst>
        </pc:spChg>
      </pc:sldChg>
      <pc:sldChg chg="delSp modSp mod">
        <pc:chgData name="Amitojsingh Arora" userId="84f43248db592a99" providerId="LiveId" clId="{446E737D-222D-41A4-A245-851FE0570AAC}" dt="2025-07-03T14:25:37.034" v="3166" actId="20577"/>
        <pc:sldMkLst>
          <pc:docMk/>
          <pc:sldMk cId="131762176" sldId="292"/>
        </pc:sldMkLst>
        <pc:spChg chg="mod">
          <ac:chgData name="Amitojsingh Arora" userId="84f43248db592a99" providerId="LiveId" clId="{446E737D-222D-41A4-A245-851FE0570AAC}" dt="2025-07-03T14:25:37.034" v="3166" actId="20577"/>
          <ac:spMkLst>
            <pc:docMk/>
            <pc:sldMk cId="131762176" sldId="292"/>
            <ac:spMk id="2" creationId="{EF8B1869-79E9-0F4B-D0F3-1F8796E59D9C}"/>
          </ac:spMkLst>
        </pc:spChg>
      </pc:sldChg>
      <pc:sldChg chg="modSp new mod">
        <pc:chgData name="Amitojsingh Arora" userId="84f43248db592a99" providerId="LiveId" clId="{446E737D-222D-41A4-A245-851FE0570AAC}" dt="2025-07-09T16:23:02.388" v="4052" actId="313"/>
        <pc:sldMkLst>
          <pc:docMk/>
          <pc:sldMk cId="1321898065" sldId="293"/>
        </pc:sldMkLst>
        <pc:spChg chg="mod">
          <ac:chgData name="Amitojsingh Arora" userId="84f43248db592a99" providerId="LiveId" clId="{446E737D-222D-41A4-A245-851FE0570AAC}" dt="2025-07-09T15:53:07.747" v="3367" actId="20577"/>
          <ac:spMkLst>
            <pc:docMk/>
            <pc:sldMk cId="1321898065" sldId="293"/>
            <ac:spMk id="2" creationId="{8F1C733E-3A2B-672C-DD9B-3C5E6B90AF24}"/>
          </ac:spMkLst>
        </pc:spChg>
        <pc:spChg chg="mod">
          <ac:chgData name="Amitojsingh Arora" userId="84f43248db592a99" providerId="LiveId" clId="{446E737D-222D-41A4-A245-851FE0570AAC}" dt="2025-07-09T16:23:02.388" v="4052" actId="313"/>
          <ac:spMkLst>
            <pc:docMk/>
            <pc:sldMk cId="1321898065" sldId="293"/>
            <ac:spMk id="3" creationId="{38D712A1-4E65-1D2D-3413-3E769B0ABF6C}"/>
          </ac:spMkLst>
        </pc:spChg>
      </pc:sldChg>
      <pc:sldChg chg="addSp delSp modSp add mod ord">
        <pc:chgData name="Amitojsingh Arora" userId="84f43248db592a99" providerId="LiveId" clId="{446E737D-222D-41A4-A245-851FE0570AAC}" dt="2025-07-09T16:22:09.829" v="4038" actId="1076"/>
        <pc:sldMkLst>
          <pc:docMk/>
          <pc:sldMk cId="787879749" sldId="294"/>
        </pc:sldMkLst>
        <pc:spChg chg="add mod ord">
          <ac:chgData name="Amitojsingh Arora" userId="84f43248db592a99" providerId="LiveId" clId="{446E737D-222D-41A4-A245-851FE0570AAC}" dt="2025-07-09T16:19:15.665" v="3772" actId="166"/>
          <ac:spMkLst>
            <pc:docMk/>
            <pc:sldMk cId="787879749" sldId="294"/>
            <ac:spMk id="7" creationId="{6C53E5BC-A52E-1731-F408-9EEA96E5E604}"/>
          </ac:spMkLst>
        </pc:spChg>
        <pc:spChg chg="mod">
          <ac:chgData name="Amitojsingh Arora" userId="84f43248db592a99" providerId="LiveId" clId="{446E737D-222D-41A4-A245-851FE0570AAC}" dt="2025-07-09T16:19:52.380" v="3832" actId="20577"/>
          <ac:spMkLst>
            <pc:docMk/>
            <pc:sldMk cId="787879749" sldId="294"/>
            <ac:spMk id="9" creationId="{DDC15495-0D9C-4846-2B46-610CB4057B11}"/>
          </ac:spMkLst>
        </pc:spChg>
        <pc:spChg chg="add del mod">
          <ac:chgData name="Amitojsingh Arora" userId="84f43248db592a99" providerId="LiveId" clId="{446E737D-222D-41A4-A245-851FE0570AAC}" dt="2025-07-09T16:16:49.034" v="3743" actId="478"/>
          <ac:spMkLst>
            <pc:docMk/>
            <pc:sldMk cId="787879749" sldId="294"/>
            <ac:spMk id="11" creationId="{4CA4B389-22E4-0BA1-DB3F-EE2BB6874896}"/>
          </ac:spMkLst>
        </pc:spChg>
        <pc:spChg chg="add mod">
          <ac:chgData name="Amitojsingh Arora" userId="84f43248db592a99" providerId="LiveId" clId="{446E737D-222D-41A4-A245-851FE0570AAC}" dt="2025-07-09T16:19:10.486" v="3771" actId="164"/>
          <ac:spMkLst>
            <pc:docMk/>
            <pc:sldMk cId="787879749" sldId="294"/>
            <ac:spMk id="12" creationId="{D007D2DC-59BF-DAA8-C7B2-58CFCB040ECF}"/>
          </ac:spMkLst>
        </pc:spChg>
        <pc:spChg chg="add mod">
          <ac:chgData name="Amitojsingh Arora" userId="84f43248db592a99" providerId="LiveId" clId="{446E737D-222D-41A4-A245-851FE0570AAC}" dt="2025-07-09T16:19:10.486" v="3771" actId="164"/>
          <ac:spMkLst>
            <pc:docMk/>
            <pc:sldMk cId="787879749" sldId="294"/>
            <ac:spMk id="13" creationId="{F3513D5C-8FF1-2378-9D42-F8DD43A64A49}"/>
          </ac:spMkLst>
        </pc:spChg>
        <pc:spChg chg="add mod">
          <ac:chgData name="Amitojsingh Arora" userId="84f43248db592a99" providerId="LiveId" clId="{446E737D-222D-41A4-A245-851FE0570AAC}" dt="2025-07-09T16:20:52.737" v="3978" actId="313"/>
          <ac:spMkLst>
            <pc:docMk/>
            <pc:sldMk cId="787879749" sldId="294"/>
            <ac:spMk id="15" creationId="{03B8BC83-0A20-B4D2-C81B-E7AFC0023C59}"/>
          </ac:spMkLst>
        </pc:spChg>
        <pc:spChg chg="add mod">
          <ac:chgData name="Amitojsingh Arora" userId="84f43248db592a99" providerId="LiveId" clId="{446E737D-222D-41A4-A245-851FE0570AAC}" dt="2025-07-09T16:21:42.266" v="4003" actId="1076"/>
          <ac:spMkLst>
            <pc:docMk/>
            <pc:sldMk cId="787879749" sldId="294"/>
            <ac:spMk id="16" creationId="{CCA9D2AA-434C-EEF3-562B-6AB998ED392F}"/>
          </ac:spMkLst>
        </pc:spChg>
        <pc:spChg chg="add mod">
          <ac:chgData name="Amitojsingh Arora" userId="84f43248db592a99" providerId="LiveId" clId="{446E737D-222D-41A4-A245-851FE0570AAC}" dt="2025-07-09T16:21:38.990" v="4002" actId="1076"/>
          <ac:spMkLst>
            <pc:docMk/>
            <pc:sldMk cId="787879749" sldId="294"/>
            <ac:spMk id="17" creationId="{52F9E641-2759-AA59-3CC2-2A5196A6FA85}"/>
          </ac:spMkLst>
        </pc:spChg>
        <pc:spChg chg="add mod">
          <ac:chgData name="Amitojsingh Arora" userId="84f43248db592a99" providerId="LiveId" clId="{446E737D-222D-41A4-A245-851FE0570AAC}" dt="2025-07-09T16:22:07.048" v="4037" actId="1076"/>
          <ac:spMkLst>
            <pc:docMk/>
            <pc:sldMk cId="787879749" sldId="294"/>
            <ac:spMk id="18" creationId="{415D9DF0-296D-F40E-2C0F-2DEE9A5F92ED}"/>
          </ac:spMkLst>
        </pc:spChg>
        <pc:spChg chg="add mod">
          <ac:chgData name="Amitojsingh Arora" userId="84f43248db592a99" providerId="LiveId" clId="{446E737D-222D-41A4-A245-851FE0570AAC}" dt="2025-07-09T16:21:47.609" v="4004" actId="571"/>
          <ac:spMkLst>
            <pc:docMk/>
            <pc:sldMk cId="787879749" sldId="294"/>
            <ac:spMk id="19" creationId="{8FEFEB18-CDD5-AF4C-4521-2ADA678285D7}"/>
          </ac:spMkLst>
        </pc:spChg>
        <pc:grpChg chg="add mod">
          <ac:chgData name="Amitojsingh Arora" userId="84f43248db592a99" providerId="LiveId" clId="{446E737D-222D-41A4-A245-851FE0570AAC}" dt="2025-07-09T16:21:02.274" v="3979" actId="1076"/>
          <ac:grpSpMkLst>
            <pc:docMk/>
            <pc:sldMk cId="787879749" sldId="294"/>
            <ac:grpSpMk id="14" creationId="{F242FD89-A595-83E2-668C-F79373692F2D}"/>
          </ac:grpSpMkLst>
        </pc:grpChg>
        <pc:picChg chg="add mod">
          <ac:chgData name="Amitojsingh Arora" userId="84f43248db592a99" providerId="LiveId" clId="{446E737D-222D-41A4-A245-851FE0570AAC}" dt="2025-07-09T16:19:10.486" v="3771" actId="164"/>
          <ac:picMkLst>
            <pc:docMk/>
            <pc:sldMk cId="787879749" sldId="294"/>
            <ac:picMk id="3" creationId="{B9C839FB-0920-5208-D88D-93FD415F1CEC}"/>
          </ac:picMkLst>
        </pc:picChg>
        <pc:picChg chg="add mod modCrop">
          <ac:chgData name="Amitojsingh Arora" userId="84f43248db592a99" providerId="LiveId" clId="{446E737D-222D-41A4-A245-851FE0570AAC}" dt="2025-07-09T16:17:56.619" v="3756" actId="1076"/>
          <ac:picMkLst>
            <pc:docMk/>
            <pc:sldMk cId="787879749" sldId="294"/>
            <ac:picMk id="4" creationId="{9EAAB2CC-CC7E-15CC-15FC-07C386A92573}"/>
          </ac:picMkLst>
        </pc:picChg>
        <pc:picChg chg="del">
          <ac:chgData name="Amitojsingh Arora" userId="84f43248db592a99" providerId="LiveId" clId="{446E737D-222D-41A4-A245-851FE0570AAC}" dt="2025-07-09T16:13:08.693" v="3686" actId="478"/>
          <ac:picMkLst>
            <pc:docMk/>
            <pc:sldMk cId="787879749" sldId="294"/>
            <ac:picMk id="8" creationId="{AA03E969-8DC2-B725-C050-5E76AC658146}"/>
          </ac:picMkLst>
        </pc:picChg>
        <pc:picChg chg="add mod">
          <ac:chgData name="Amitojsingh Arora" userId="84f43248db592a99" providerId="LiveId" clId="{446E737D-222D-41A4-A245-851FE0570AAC}" dt="2025-07-09T16:22:09.829" v="4038" actId="1076"/>
          <ac:picMkLst>
            <pc:docMk/>
            <pc:sldMk cId="787879749" sldId="294"/>
            <ac:picMk id="10" creationId="{B0D871FB-CA33-FA64-2019-CFCA96E45B28}"/>
          </ac:picMkLst>
        </pc:picChg>
      </pc:sldChg>
    </pc:docChg>
  </pc:docChgLst>
  <pc:docChgLst>
    <pc:chgData name="Guest User" providerId="Windows Live" clId="Web-{27CFD7C3-9436-1F9E-D1BF-EC7239333A55}"/>
    <pc:docChg chg="addSld delSld modSld sldOrd">
      <pc:chgData name="Guest User" userId="" providerId="Windows Live" clId="Web-{27CFD7C3-9436-1F9E-D1BF-EC7239333A55}" dt="2025-07-03T10:54:00.474" v="1074" actId="20577"/>
      <pc:docMkLst>
        <pc:docMk/>
      </pc:docMkLst>
      <pc:sldChg chg="modSp">
        <pc:chgData name="Guest User" userId="" providerId="Windows Live" clId="Web-{27CFD7C3-9436-1F9E-D1BF-EC7239333A55}" dt="2025-07-03T10:31:06.374" v="926" actId="20577"/>
        <pc:sldMkLst>
          <pc:docMk/>
          <pc:sldMk cId="0" sldId="256"/>
        </pc:sldMkLst>
        <pc:spChg chg="mod">
          <ac:chgData name="Guest User" userId="" providerId="Windows Live" clId="Web-{27CFD7C3-9436-1F9E-D1BF-EC7239333A55}" dt="2025-07-03T10:31:06.374" v="926" actId="20577"/>
          <ac:spMkLst>
            <pc:docMk/>
            <pc:sldMk cId="0" sldId="256"/>
            <ac:spMk id="7171" creationId="{00000000-0000-0000-0000-000000000000}"/>
          </ac:spMkLst>
        </pc:spChg>
      </pc:sldChg>
      <pc:sldChg chg="modSp">
        <pc:chgData name="Guest User" userId="" providerId="Windows Live" clId="Web-{27CFD7C3-9436-1F9E-D1BF-EC7239333A55}" dt="2025-07-03T10:12:56.462" v="917" actId="20577"/>
        <pc:sldMkLst>
          <pc:docMk/>
          <pc:sldMk cId="0" sldId="258"/>
        </pc:sldMkLst>
        <pc:spChg chg="mod">
          <ac:chgData name="Guest User" userId="" providerId="Windows Live" clId="Web-{27CFD7C3-9436-1F9E-D1BF-EC7239333A55}" dt="2025-07-03T10:12:56.462" v="917" actId="20577"/>
          <ac:spMkLst>
            <pc:docMk/>
            <pc:sldMk cId="0" sldId="258"/>
            <ac:spMk id="11266" creationId="{00000000-0000-0000-0000-000000000000}"/>
          </ac:spMkLst>
        </pc:spChg>
      </pc:sldChg>
      <pc:sldChg chg="modSp mod modShow">
        <pc:chgData name="Guest User" userId="" providerId="Windows Live" clId="Web-{27CFD7C3-9436-1F9E-D1BF-EC7239333A55}" dt="2025-07-03T09:17:05.700" v="100"/>
        <pc:sldMkLst>
          <pc:docMk/>
          <pc:sldMk cId="0" sldId="261"/>
        </pc:sldMkLst>
      </pc:sldChg>
      <pc:sldChg chg="mod modShow">
        <pc:chgData name="Guest User" userId="" providerId="Windows Live" clId="Web-{27CFD7C3-9436-1F9E-D1BF-EC7239333A55}" dt="2025-07-03T09:13:58.197" v="68"/>
        <pc:sldMkLst>
          <pc:docMk/>
          <pc:sldMk cId="1412240845" sldId="262"/>
        </pc:sldMkLst>
      </pc:sldChg>
      <pc:sldChg chg="modSp">
        <pc:chgData name="Guest User" userId="" providerId="Windows Live" clId="Web-{27CFD7C3-9436-1F9E-D1BF-EC7239333A55}" dt="2025-07-03T10:39:25.910" v="929" actId="1076"/>
        <pc:sldMkLst>
          <pc:docMk/>
          <pc:sldMk cId="1596491102" sldId="263"/>
        </pc:sldMkLst>
        <pc:picChg chg="mod">
          <ac:chgData name="Guest User" userId="" providerId="Windows Live" clId="Web-{27CFD7C3-9436-1F9E-D1BF-EC7239333A55}" dt="2025-07-03T10:39:25.910" v="929" actId="1076"/>
          <ac:picMkLst>
            <pc:docMk/>
            <pc:sldMk cId="1596491102" sldId="263"/>
            <ac:picMk id="7" creationId="{CEB0FAB3-9F10-649C-4B53-1F332822D158}"/>
          </ac:picMkLst>
        </pc:picChg>
      </pc:sldChg>
      <pc:sldChg chg="modSp ord">
        <pc:chgData name="Guest User" userId="" providerId="Windows Live" clId="Web-{27CFD7C3-9436-1F9E-D1BF-EC7239333A55}" dt="2025-07-03T10:01:20.012" v="846"/>
        <pc:sldMkLst>
          <pc:docMk/>
          <pc:sldMk cId="1296965412" sldId="269"/>
        </pc:sldMkLst>
        <pc:graphicFrameChg chg="mod modGraphic">
          <ac:chgData name="Guest User" userId="" providerId="Windows Live" clId="Web-{27CFD7C3-9436-1F9E-D1BF-EC7239333A55}" dt="2025-07-03T09:20:05.485" v="298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addSp delSp modSp mod modShow">
        <pc:chgData name="Guest User" userId="" providerId="Windows Live" clId="Web-{27CFD7C3-9436-1F9E-D1BF-EC7239333A55}" dt="2025-07-03T10:04:54.969" v="861"/>
        <pc:sldMkLst>
          <pc:docMk/>
          <pc:sldMk cId="2644708581" sldId="270"/>
        </pc:sldMkLst>
        <pc:picChg chg="add del">
          <ac:chgData name="Guest User" userId="" providerId="Windows Live" clId="Web-{27CFD7C3-9436-1F9E-D1BF-EC7239333A55}" dt="2025-07-03T10:02:48.623" v="852"/>
          <ac:picMkLst>
            <pc:docMk/>
            <pc:sldMk cId="2644708581" sldId="270"/>
            <ac:picMk id="8" creationId="{DCD03BE5-2603-B9EA-7F3D-6DEEBB6238C5}"/>
          </ac:picMkLst>
        </pc:picChg>
      </pc:sldChg>
      <pc:sldChg chg="addSp modSp mod modShow">
        <pc:chgData name="Guest User" userId="" providerId="Windows Live" clId="Web-{27CFD7C3-9436-1F9E-D1BF-EC7239333A55}" dt="2025-07-03T09:11:54.054" v="42"/>
        <pc:sldMkLst>
          <pc:docMk/>
          <pc:sldMk cId="3461025042" sldId="272"/>
        </pc:sldMkLst>
      </pc:sldChg>
      <pc:sldChg chg="mod modShow">
        <pc:chgData name="Guest User" userId="" providerId="Windows Live" clId="Web-{27CFD7C3-9436-1F9E-D1BF-EC7239333A55}" dt="2025-07-03T09:14:39.932" v="69"/>
        <pc:sldMkLst>
          <pc:docMk/>
          <pc:sldMk cId="3610148338" sldId="274"/>
        </pc:sldMkLst>
      </pc:sldChg>
      <pc:sldChg chg="modSp ord">
        <pc:chgData name="Guest User" userId="" providerId="Windows Live" clId="Web-{27CFD7C3-9436-1F9E-D1BF-EC7239333A55}" dt="2025-07-03T10:31:25.405" v="927"/>
        <pc:sldMkLst>
          <pc:docMk/>
          <pc:sldMk cId="1350930288" sldId="277"/>
        </pc:sldMkLst>
      </pc:sldChg>
      <pc:sldChg chg="del">
        <pc:chgData name="Guest User" userId="" providerId="Windows Live" clId="Web-{27CFD7C3-9436-1F9E-D1BF-EC7239333A55}" dt="2025-07-03T10:10:23.787" v="862"/>
        <pc:sldMkLst>
          <pc:docMk/>
          <pc:sldMk cId="1523597819" sldId="287"/>
        </pc:sldMkLst>
      </pc:sldChg>
      <pc:sldChg chg="modSp">
        <pc:chgData name="Guest User" userId="" providerId="Windows Live" clId="Web-{27CFD7C3-9436-1F9E-D1BF-EC7239333A55}" dt="2025-07-03T10:04:44.859" v="860" actId="14100"/>
        <pc:sldMkLst>
          <pc:docMk/>
          <pc:sldMk cId="1767097303" sldId="288"/>
        </pc:sldMkLst>
        <pc:picChg chg="mod">
          <ac:chgData name="Guest User" userId="" providerId="Windows Live" clId="Web-{27CFD7C3-9436-1F9E-D1BF-EC7239333A55}" dt="2025-07-03T10:04:44.859" v="860" actId="14100"/>
          <ac:picMkLst>
            <pc:docMk/>
            <pc:sldMk cId="1767097303" sldId="288"/>
            <ac:picMk id="7" creationId="{080087B5-B199-5BE0-2759-E05587155D08}"/>
          </ac:picMkLst>
        </pc:picChg>
      </pc:sldChg>
      <pc:sldChg chg="addSp modSp new ord">
        <pc:chgData name="Guest User" userId="" providerId="Windows Live" clId="Web-{27CFD7C3-9436-1F9E-D1BF-EC7239333A55}" dt="2025-07-03T10:01:29.934" v="848"/>
        <pc:sldMkLst>
          <pc:docMk/>
          <pc:sldMk cId="3118525600" sldId="289"/>
        </pc:sldMkLst>
        <pc:spChg chg="mod">
          <ac:chgData name="Guest User" userId="" providerId="Windows Live" clId="Web-{27CFD7C3-9436-1F9E-D1BF-EC7239333A55}" dt="2025-07-03T09:22:19.362" v="309" actId="20577"/>
          <ac:spMkLst>
            <pc:docMk/>
            <pc:sldMk cId="3118525600" sldId="289"/>
            <ac:spMk id="2" creationId="{9329C7B3-733A-65EE-4624-0E4448DD1FE0}"/>
          </ac:spMkLst>
        </pc:spChg>
        <pc:spChg chg="mod">
          <ac:chgData name="Guest User" userId="" providerId="Windows Live" clId="Web-{27CFD7C3-9436-1F9E-D1BF-EC7239333A55}" dt="2025-07-03T10:00:10.417" v="844" actId="20577"/>
          <ac:spMkLst>
            <pc:docMk/>
            <pc:sldMk cId="3118525600" sldId="289"/>
            <ac:spMk id="3" creationId="{1C698925-5557-B156-ACF5-8DD9F4A21111}"/>
          </ac:spMkLst>
        </pc:spChg>
        <pc:spChg chg="add mod">
          <ac:chgData name="Guest User" userId="" providerId="Windows Live" clId="Web-{27CFD7C3-9436-1F9E-D1BF-EC7239333A55}" dt="2025-07-03T09:52:34.253" v="759" actId="1076"/>
          <ac:spMkLst>
            <pc:docMk/>
            <pc:sldMk cId="3118525600" sldId="289"/>
            <ac:spMk id="9" creationId="{C551FFC3-E3CE-6780-B7C1-3B6908CA7039}"/>
          </ac:spMkLst>
        </pc:spChg>
        <pc:picChg chg="add mod">
          <ac:chgData name="Guest User" userId="" providerId="Windows Live" clId="Web-{27CFD7C3-9436-1F9E-D1BF-EC7239333A55}" dt="2025-07-03T09:58:38.806" v="811" actId="1076"/>
          <ac:picMkLst>
            <pc:docMk/>
            <pc:sldMk cId="3118525600" sldId="289"/>
            <ac:picMk id="7" creationId="{6ED79C71-E198-B6D5-847D-83B39DF75FB9}"/>
          </ac:picMkLst>
        </pc:picChg>
        <pc:picChg chg="add mod">
          <ac:chgData name="Guest User" userId="" providerId="Windows Live" clId="Web-{27CFD7C3-9436-1F9E-D1BF-EC7239333A55}" dt="2025-07-03T09:58:43.947" v="812" actId="1076"/>
          <ac:picMkLst>
            <pc:docMk/>
            <pc:sldMk cId="3118525600" sldId="289"/>
            <ac:picMk id="8" creationId="{DA1605E6-0809-1F1D-120A-B462017F6A3A}"/>
          </ac:picMkLst>
        </pc:picChg>
        <pc:picChg chg="add mod">
          <ac:chgData name="Guest User" userId="" providerId="Windows Live" clId="Web-{27CFD7C3-9436-1F9E-D1BF-EC7239333A55}" dt="2025-07-03T09:49:40.656" v="708" actId="1076"/>
          <ac:picMkLst>
            <pc:docMk/>
            <pc:sldMk cId="3118525600" sldId="289"/>
            <ac:picMk id="10" creationId="{DAEEFDD3-264B-BFCF-3D75-BE4642BA98F0}"/>
          </ac:picMkLst>
        </pc:picChg>
      </pc:sldChg>
      <pc:sldChg chg="add del replId">
        <pc:chgData name="Guest User" userId="" providerId="Windows Live" clId="Web-{27CFD7C3-9436-1F9E-D1BF-EC7239333A55}" dt="2025-07-03T10:02:47.811" v="851"/>
        <pc:sldMkLst>
          <pc:docMk/>
          <pc:sldMk cId="614026755" sldId="290"/>
        </pc:sldMkLst>
      </pc:sldChg>
      <pc:sldChg chg="addSp delSp modSp new del">
        <pc:chgData name="Guest User" userId="" providerId="Windows Live" clId="Web-{27CFD7C3-9436-1F9E-D1BF-EC7239333A55}" dt="2025-07-03T10:00:56.981" v="845"/>
        <pc:sldMkLst>
          <pc:docMk/>
          <pc:sldMk cId="2070000751" sldId="290"/>
        </pc:sldMkLst>
      </pc:sldChg>
      <pc:sldChg chg="addSp delSp modSp new">
        <pc:chgData name="Guest User" userId="" providerId="Windows Live" clId="Web-{27CFD7C3-9436-1F9E-D1BF-EC7239333A55}" dt="2025-07-03T10:46:59.688" v="993" actId="1076"/>
        <pc:sldMkLst>
          <pc:docMk/>
          <pc:sldMk cId="3513271140" sldId="290"/>
        </pc:sldMkLst>
        <pc:spChg chg="mod">
          <ac:chgData name="Guest User" userId="" providerId="Windows Live" clId="Web-{27CFD7C3-9436-1F9E-D1BF-EC7239333A55}" dt="2025-07-03T10:39:35.754" v="942" actId="20577"/>
          <ac:spMkLst>
            <pc:docMk/>
            <pc:sldMk cId="3513271140" sldId="290"/>
            <ac:spMk id="2" creationId="{7804160B-649C-A72A-B2E5-1CBF899635B6}"/>
          </ac:spMkLst>
        </pc:spChg>
        <pc:spChg chg="add del mod">
          <ac:chgData name="Guest User" userId="" providerId="Windows Live" clId="Web-{27CFD7C3-9436-1F9E-D1BF-EC7239333A55}" dt="2025-07-03T10:45:16.641" v="981" actId="20577"/>
          <ac:spMkLst>
            <pc:docMk/>
            <pc:sldMk cId="3513271140" sldId="290"/>
            <ac:spMk id="3" creationId="{C809E0EA-E277-61AD-EEDB-9CB79DE84682}"/>
          </ac:spMkLst>
        </pc:spChg>
        <pc:picChg chg="add mod">
          <ac:chgData name="Guest User" userId="" providerId="Windows Live" clId="Web-{27CFD7C3-9436-1F9E-D1BF-EC7239333A55}" dt="2025-07-03T10:46:59.688" v="993" actId="1076"/>
          <ac:picMkLst>
            <pc:docMk/>
            <pc:sldMk cId="3513271140" sldId="290"/>
            <ac:picMk id="8" creationId="{5BC22F4A-3E67-660A-7AD6-1CC66599CFE4}"/>
          </ac:picMkLst>
        </pc:picChg>
        <pc:picChg chg="add mod">
          <ac:chgData name="Guest User" userId="" providerId="Windows Live" clId="Web-{27CFD7C3-9436-1F9E-D1BF-EC7239333A55}" dt="2025-07-03T10:46:56.048" v="992" actId="14100"/>
          <ac:picMkLst>
            <pc:docMk/>
            <pc:sldMk cId="3513271140" sldId="290"/>
            <ac:picMk id="9" creationId="{7FE42F80-2D44-7617-2164-C4731DB35E64}"/>
          </ac:picMkLst>
        </pc:picChg>
      </pc:sldChg>
      <pc:sldChg chg="addSp delSp modSp new">
        <pc:chgData name="Guest User" userId="" providerId="Windows Live" clId="Web-{27CFD7C3-9436-1F9E-D1BF-EC7239333A55}" dt="2025-07-03T10:49:42.612" v="1016" actId="1076"/>
        <pc:sldMkLst>
          <pc:docMk/>
          <pc:sldMk cId="2214208991" sldId="291"/>
        </pc:sldMkLst>
        <pc:spChg chg="mod">
          <ac:chgData name="Guest User" userId="" providerId="Windows Live" clId="Web-{27CFD7C3-9436-1F9E-D1BF-EC7239333A55}" dt="2025-07-03T10:49:32.315" v="1014" actId="20577"/>
          <ac:spMkLst>
            <pc:docMk/>
            <pc:sldMk cId="2214208991" sldId="291"/>
            <ac:spMk id="2" creationId="{99039AC5-5A75-5A52-B32C-A50D0223C579}"/>
          </ac:spMkLst>
        </pc:spChg>
        <pc:picChg chg="add mod ord">
          <ac:chgData name="Guest User" userId="" providerId="Windows Live" clId="Web-{27CFD7C3-9436-1F9E-D1BF-EC7239333A55}" dt="2025-07-03T10:49:42.612" v="1016" actId="1076"/>
          <ac:picMkLst>
            <pc:docMk/>
            <pc:sldMk cId="2214208991" sldId="291"/>
            <ac:picMk id="7" creationId="{5066B05F-A76E-26F5-143A-72E0C7137A42}"/>
          </ac:picMkLst>
        </pc:picChg>
      </pc:sldChg>
      <pc:sldChg chg="addSp delSp modSp new">
        <pc:chgData name="Guest User" userId="" providerId="Windows Live" clId="Web-{27CFD7C3-9436-1F9E-D1BF-EC7239333A55}" dt="2025-07-03T10:54:00.474" v="1074" actId="20577"/>
        <pc:sldMkLst>
          <pc:docMk/>
          <pc:sldMk cId="131762176" sldId="292"/>
        </pc:sldMkLst>
        <pc:spChg chg="mod">
          <ac:chgData name="Guest User" userId="" providerId="Windows Live" clId="Web-{27CFD7C3-9436-1F9E-D1BF-EC7239333A55}" dt="2025-07-03T10:54:00.474" v="1074" actId="20577"/>
          <ac:spMkLst>
            <pc:docMk/>
            <pc:sldMk cId="131762176" sldId="292"/>
            <ac:spMk id="2" creationId="{EF8B1869-79E9-0F4B-D0F3-1F8796E59D9C}"/>
          </ac:spMkLst>
        </pc:spChg>
        <pc:picChg chg="add mod ord">
          <ac:chgData name="Guest User" userId="" providerId="Windows Live" clId="Web-{27CFD7C3-9436-1F9E-D1BF-EC7239333A55}" dt="2025-07-03T10:53:32.723" v="1068" actId="14100"/>
          <ac:picMkLst>
            <pc:docMk/>
            <pc:sldMk cId="131762176" sldId="292"/>
            <ac:picMk id="7" creationId="{830109B6-1133-BA79-B88C-C2A158670D25}"/>
          </ac:picMkLst>
        </pc:picChg>
        <pc:picChg chg="add mod">
          <ac:chgData name="Guest User" userId="" providerId="Windows Live" clId="Web-{27CFD7C3-9436-1F9E-D1BF-EC7239333A55}" dt="2025-07-03T10:53:45.192" v="1072" actId="14100"/>
          <ac:picMkLst>
            <pc:docMk/>
            <pc:sldMk cId="131762176" sldId="292"/>
            <ac:picMk id="8" creationId="{14AD58B5-614A-42BB-E2BF-846DE408EBCB}"/>
          </ac:picMkLst>
        </pc:picChg>
      </pc:sldChg>
    </pc:docChg>
  </pc:docChgLst>
  <pc:docChgLst>
    <pc:chgData name="Guest User" providerId="Windows Live" clId="Web-{0BDF81C2-ADCF-C040-F8DA-B04D5A800409}"/>
    <pc:docChg chg="modSld">
      <pc:chgData name="Guest User" userId="" providerId="Windows Live" clId="Web-{0BDF81C2-ADCF-C040-F8DA-B04D5A800409}" dt="2025-06-30T15:43:08.786" v="332" actId="20577"/>
      <pc:docMkLst>
        <pc:docMk/>
      </pc:docMkLst>
      <pc:sldChg chg="addSp delSp modSp">
        <pc:chgData name="Guest User" userId="" providerId="Windows Live" clId="Web-{0BDF81C2-ADCF-C040-F8DA-B04D5A800409}" dt="2025-06-30T15:43:08.786" v="332" actId="20577"/>
        <pc:sldMkLst>
          <pc:docMk/>
          <pc:sldMk cId="1350930288" sldId="277"/>
        </pc:sldMkLst>
        <pc:spChg chg="mod">
          <ac:chgData name="Guest User" userId="" providerId="Windows Live" clId="Web-{0BDF81C2-ADCF-C040-F8DA-B04D5A800409}" dt="2025-06-30T15:43:08.786" v="332" actId="20577"/>
          <ac:spMkLst>
            <pc:docMk/>
            <pc:sldMk cId="1350930288" sldId="277"/>
            <ac:spMk id="2" creationId="{51AEE2B9-7384-52FC-742B-A9F012FB687B}"/>
          </ac:spMkLst>
        </pc:spChg>
        <pc:spChg chg="add mod">
          <ac:chgData name="Guest User" userId="" providerId="Windows Live" clId="Web-{0BDF81C2-ADCF-C040-F8DA-B04D5A800409}" dt="2025-06-30T15:34:47.208" v="258" actId="1076"/>
          <ac:spMkLst>
            <pc:docMk/>
            <pc:sldMk cId="1350930288" sldId="277"/>
            <ac:spMk id="7" creationId="{544C5D92-5B08-FD0E-26DB-9BA80D1EC5F2}"/>
          </ac:spMkLst>
        </pc:spChg>
        <pc:spChg chg="add del mod">
          <ac:chgData name="Guest User" userId="" providerId="Windows Live" clId="Web-{0BDF81C2-ADCF-C040-F8DA-B04D5A800409}" dt="2025-06-30T15:43:00.817" v="323" actId="14100"/>
          <ac:spMkLst>
            <pc:docMk/>
            <pc:sldMk cId="1350930288" sldId="277"/>
            <ac:spMk id="8" creationId="{E391E431-F601-425B-88A9-81C6C3BC6B9D}"/>
          </ac:spMkLst>
        </pc:spChg>
        <pc:spChg chg="add mod">
          <ac:chgData name="Guest User" userId="" providerId="Windows Live" clId="Web-{0BDF81C2-ADCF-C040-F8DA-B04D5A800409}" dt="2025-06-30T15:14:01.310" v="79" actId="1076"/>
          <ac:spMkLst>
            <pc:docMk/>
            <pc:sldMk cId="1350930288" sldId="277"/>
            <ac:spMk id="14" creationId="{D22A69D8-0AC2-66D6-57D7-266D2B3A513C}"/>
          </ac:spMkLst>
        </pc:spChg>
        <pc:spChg chg="add mod">
          <ac:chgData name="Guest User" userId="" providerId="Windows Live" clId="Web-{0BDF81C2-ADCF-C040-F8DA-B04D5A800409}" dt="2025-06-30T15:35:44.897" v="262" actId="1076"/>
          <ac:spMkLst>
            <pc:docMk/>
            <pc:sldMk cId="1350930288" sldId="277"/>
            <ac:spMk id="21" creationId="{EB8C57B3-0650-5562-16BE-3F02D2626697}"/>
          </ac:spMkLst>
        </pc:spChg>
        <pc:spChg chg="add mod">
          <ac:chgData name="Guest User" userId="" providerId="Windows Live" clId="Web-{0BDF81C2-ADCF-C040-F8DA-B04D5A800409}" dt="2025-06-30T15:37:45.354" v="280" actId="14100"/>
          <ac:spMkLst>
            <pc:docMk/>
            <pc:sldMk cId="1350930288" sldId="277"/>
            <ac:spMk id="22" creationId="{1F4836A1-5FD5-FC8D-21A0-AC62703DBED2}"/>
          </ac:spMkLst>
        </pc:spChg>
        <pc:spChg chg="add mod">
          <ac:chgData name="Guest User" userId="" providerId="Windows Live" clId="Web-{0BDF81C2-ADCF-C040-F8DA-B04D5A800409}" dt="2025-06-30T15:34:33.020" v="255" actId="14100"/>
          <ac:spMkLst>
            <pc:docMk/>
            <pc:sldMk cId="1350930288" sldId="277"/>
            <ac:spMk id="23" creationId="{04C92913-F536-73B5-368E-2068FC0705A1}"/>
          </ac:spMkLst>
        </pc:spChg>
        <pc:spChg chg="add mod">
          <ac:chgData name="Guest User" userId="" providerId="Windows Live" clId="Web-{0BDF81C2-ADCF-C040-F8DA-B04D5A800409}" dt="2025-06-30T15:30:50.450" v="216" actId="1076"/>
          <ac:spMkLst>
            <pc:docMk/>
            <pc:sldMk cId="1350930288" sldId="277"/>
            <ac:spMk id="24" creationId="{A51810A7-A404-C7F4-ABDD-0F9647782122}"/>
          </ac:spMkLst>
        </pc:spChg>
        <pc:spChg chg="add mod">
          <ac:chgData name="Guest User" userId="" providerId="Windows Live" clId="Web-{0BDF81C2-ADCF-C040-F8DA-B04D5A800409}" dt="2025-06-30T15:37:34.775" v="279" actId="20577"/>
          <ac:spMkLst>
            <pc:docMk/>
            <pc:sldMk cId="1350930288" sldId="277"/>
            <ac:spMk id="25" creationId="{73FCDE09-86D3-DA69-FE8E-A02096D9B603}"/>
          </ac:spMkLst>
        </pc:spChg>
        <pc:spChg chg="add mod">
          <ac:chgData name="Guest User" userId="" providerId="Windows Live" clId="Web-{0BDF81C2-ADCF-C040-F8DA-B04D5A800409}" dt="2025-06-30T15:31:46.546" v="233" actId="14100"/>
          <ac:spMkLst>
            <pc:docMk/>
            <pc:sldMk cId="1350930288" sldId="277"/>
            <ac:spMk id="27" creationId="{1AF3236F-1B18-7FE7-41D6-494C17B268DA}"/>
          </ac:spMkLst>
        </pc:spChg>
        <pc:spChg chg="add mod">
          <ac:chgData name="Guest User" userId="" providerId="Windows Live" clId="Web-{0BDF81C2-ADCF-C040-F8DA-B04D5A800409}" dt="2025-06-30T15:36:38.086" v="271" actId="1076"/>
          <ac:spMkLst>
            <pc:docMk/>
            <pc:sldMk cId="1350930288" sldId="277"/>
            <ac:spMk id="31" creationId="{2C4CFFB8-9EC0-7553-DC1E-9022ABDC5D2C}"/>
          </ac:spMkLst>
        </pc:spChg>
        <pc:spChg chg="add mod">
          <ac:chgData name="Guest User" userId="" providerId="Windows Live" clId="Web-{0BDF81C2-ADCF-C040-F8DA-B04D5A800409}" dt="2025-06-30T15:33:56.440" v="247" actId="14100"/>
          <ac:spMkLst>
            <pc:docMk/>
            <pc:sldMk cId="1350930288" sldId="277"/>
            <ac:spMk id="32" creationId="{A65C8B4A-4E2A-403F-96C5-D1889B5BA4B7}"/>
          </ac:spMkLst>
        </pc:spChg>
        <pc:picChg chg="add mod">
          <ac:chgData name="Guest User" userId="" providerId="Windows Live" clId="Web-{0BDF81C2-ADCF-C040-F8DA-B04D5A800409}" dt="2025-06-30T15:14:10.638" v="81" actId="1076"/>
          <ac:picMkLst>
            <pc:docMk/>
            <pc:sldMk cId="1350930288" sldId="277"/>
            <ac:picMk id="12" creationId="{47F5935A-0867-C53A-AB43-4B614D73C68A}"/>
          </ac:picMkLst>
        </pc:picChg>
        <pc:cxnChg chg="add mod">
          <ac:chgData name="Guest User" userId="" providerId="Windows Live" clId="Web-{0BDF81C2-ADCF-C040-F8DA-B04D5A800409}" dt="2025-06-30T15:14:19.076" v="82" actId="14100"/>
          <ac:cxnSpMkLst>
            <pc:docMk/>
            <pc:sldMk cId="1350930288" sldId="277"/>
            <ac:cxnSpMk id="19" creationId="{77AC3753-A7C3-300D-A32B-EC04F616D7C7}"/>
          </ac:cxnSpMkLst>
        </pc:cxnChg>
        <pc:cxnChg chg="add mod">
          <ac:chgData name="Guest User" userId="" providerId="Windows Live" clId="Web-{0BDF81C2-ADCF-C040-F8DA-B04D5A800409}" dt="2025-06-30T15:31:38.530" v="232" actId="14100"/>
          <ac:cxnSpMkLst>
            <pc:docMk/>
            <pc:sldMk cId="1350930288" sldId="277"/>
            <ac:cxnSpMk id="26" creationId="{141908D0-DD21-8F47-B597-664FB5863321}"/>
          </ac:cxnSpMkLst>
        </pc:cxnChg>
        <pc:cxnChg chg="add mod">
          <ac:chgData name="Guest User" userId="" providerId="Windows Live" clId="Web-{0BDF81C2-ADCF-C040-F8DA-B04D5A800409}" dt="2025-06-30T15:35:54.866" v="265" actId="1076"/>
          <ac:cxnSpMkLst>
            <pc:docMk/>
            <pc:sldMk cId="1350930288" sldId="277"/>
            <ac:cxnSpMk id="34" creationId="{D2E85DF9-6569-8D45-D21F-4715F718E7D1}"/>
          </ac:cxnSpMkLst>
        </pc:cxnChg>
        <pc:cxnChg chg="add mod">
          <ac:chgData name="Guest User" userId="" providerId="Windows Live" clId="Web-{0BDF81C2-ADCF-C040-F8DA-B04D5A800409}" dt="2025-06-30T15:37:24.462" v="276" actId="14100"/>
          <ac:cxnSpMkLst>
            <pc:docMk/>
            <pc:sldMk cId="1350930288" sldId="277"/>
            <ac:cxnSpMk id="35" creationId="{FAB03A1B-2007-62C0-DB8B-BB0577B3EF27}"/>
          </ac:cxnSpMkLst>
        </pc:cxnChg>
      </pc:sldChg>
    </pc:docChg>
  </pc:docChgLst>
  <pc:docChgLst>
    <pc:chgData name="Guest User" providerId="Windows Live" clId="Web-{E853C434-6D2E-E6B9-00D7-71C2D3FE71BA}"/>
    <pc:docChg chg="addSld">
      <pc:chgData name="Guest User" userId="" providerId="Windows Live" clId="Web-{E853C434-6D2E-E6B9-00D7-71C2D3FE71BA}" dt="2025-06-29T09:31:25.505" v="0"/>
      <pc:docMkLst>
        <pc:docMk/>
      </pc:docMkLst>
      <pc:sldChg chg="new">
        <pc:chgData name="Guest User" userId="" providerId="Windows Live" clId="Web-{E853C434-6D2E-E6B9-00D7-71C2D3FE71BA}" dt="2025-06-29T09:31:25.505" v="0"/>
        <pc:sldMkLst>
          <pc:docMk/>
          <pc:sldMk cId="3461025042" sldId="272"/>
        </pc:sldMkLst>
      </pc:sldChg>
    </pc:docChg>
  </pc:docChgLst>
  <pc:docChgLst>
    <pc:chgData name="Guest User" providerId="Windows Live" clId="Web-{C0164B45-1248-704F-35EF-6A52B116A3D3}"/>
    <pc:docChg chg="addSld modSld">
      <pc:chgData name="Guest User" userId="" providerId="Windows Live" clId="Web-{C0164B45-1248-704F-35EF-6A52B116A3D3}" dt="2025-07-02T08:04:53.369" v="33" actId="20577"/>
      <pc:docMkLst>
        <pc:docMk/>
      </pc:docMkLst>
      <pc:sldChg chg="modSp new">
        <pc:chgData name="Guest User" userId="" providerId="Windows Live" clId="Web-{C0164B45-1248-704F-35EF-6A52B116A3D3}" dt="2025-07-02T08:04:53.369" v="33" actId="20577"/>
        <pc:sldMkLst>
          <pc:docMk/>
          <pc:sldMk cId="2611555181" sldId="283"/>
        </pc:sldMkLst>
        <pc:spChg chg="mod">
          <ac:chgData name="Guest User" userId="" providerId="Windows Live" clId="Web-{C0164B45-1248-704F-35EF-6A52B116A3D3}" dt="2025-07-02T08:04:53.369" v="33" actId="20577"/>
          <ac:spMkLst>
            <pc:docMk/>
            <pc:sldMk cId="2611555181" sldId="283"/>
            <ac:spMk id="2" creationId="{A59ABE8B-E533-A839-17B1-ABB4D80E02DC}"/>
          </ac:spMkLst>
        </pc:spChg>
      </pc:sldChg>
    </pc:docChg>
  </pc:docChgLst>
  <pc:docChgLst>
    <pc:chgData name="Guest User" providerId="Windows Live" clId="Web-{0B84AD50-3135-5C26-551C-25721B374539}"/>
    <pc:docChg chg="addSld modSld">
      <pc:chgData name="Guest User" userId="" providerId="Windows Live" clId="Web-{0B84AD50-3135-5C26-551C-25721B374539}" dt="2025-07-02T06:46:44.175" v="639" actId="14100"/>
      <pc:docMkLst>
        <pc:docMk/>
      </pc:docMkLst>
      <pc:sldChg chg="addSp delSp modSp addAnim delAnim modAnim">
        <pc:chgData name="Guest User" userId="" providerId="Windows Live" clId="Web-{0B84AD50-3135-5C26-551C-25721B374539}" dt="2025-07-02T05:48:49.400" v="81"/>
        <pc:sldMkLst>
          <pc:docMk/>
          <pc:sldMk cId="575412811" sldId="265"/>
        </pc:sldMkLst>
        <pc:picChg chg="add mod ord">
          <ac:chgData name="Guest User" userId="" providerId="Windows Live" clId="Web-{0B84AD50-3135-5C26-551C-25721B374539}" dt="2025-07-01T17:00:37.341" v="34" actId="1076"/>
          <ac:picMkLst>
            <pc:docMk/>
            <pc:sldMk cId="575412811" sldId="265"/>
            <ac:picMk id="13" creationId="{2C58350A-BEB2-0761-2D5E-D25625BC826D}"/>
          </ac:picMkLst>
        </pc:picChg>
        <pc:picChg chg="add mod">
          <ac:chgData name="Guest User" userId="" providerId="Windows Live" clId="Web-{0B84AD50-3135-5C26-551C-25721B374539}" dt="2025-07-01T17:01:19.313" v="41" actId="1076"/>
          <ac:picMkLst>
            <pc:docMk/>
            <pc:sldMk cId="575412811" sldId="265"/>
            <ac:picMk id="14" creationId="{80A869AB-FB9F-8F9F-4F32-E4AB61945875}"/>
          </ac:picMkLst>
        </pc:picChg>
        <pc:picChg chg="add mod">
          <ac:chgData name="Guest User" userId="" providerId="Windows Live" clId="Web-{0B84AD50-3135-5C26-551C-25721B374539}" dt="2025-07-01T17:01:59.129" v="47" actId="1076"/>
          <ac:picMkLst>
            <pc:docMk/>
            <pc:sldMk cId="575412811" sldId="265"/>
            <ac:picMk id="16" creationId="{E1402288-63B6-C61D-FC4C-EBCF7F03F4F8}"/>
          </ac:picMkLst>
        </pc:picChg>
        <pc:picChg chg="add mod modCrop">
          <ac:chgData name="Guest User" userId="" providerId="Windows Live" clId="Web-{0B84AD50-3135-5C26-551C-25721B374539}" dt="2025-07-01T17:03:57.560" v="59" actId="1076"/>
          <ac:picMkLst>
            <pc:docMk/>
            <pc:sldMk cId="575412811" sldId="265"/>
            <ac:picMk id="17" creationId="{E4DAB1CC-5175-3AA3-98FF-7C97B68C9ADB}"/>
          </ac:picMkLst>
        </pc:picChg>
      </pc:sldChg>
      <pc:sldChg chg="addSp modSp">
        <pc:chgData name="Guest User" userId="" providerId="Windows Live" clId="Web-{0B84AD50-3135-5C26-551C-25721B374539}" dt="2025-07-02T06:08:43.566" v="227" actId="1076"/>
        <pc:sldMkLst>
          <pc:docMk/>
          <pc:sldMk cId="1625208301" sldId="266"/>
        </pc:sldMkLst>
        <pc:spChg chg="mod">
          <ac:chgData name="Guest User" userId="" providerId="Windows Live" clId="Web-{0B84AD50-3135-5C26-551C-25721B374539}" dt="2025-07-02T05:47:29.585" v="76" actId="20577"/>
          <ac:spMkLst>
            <pc:docMk/>
            <pc:sldMk cId="1625208301" sldId="266"/>
            <ac:spMk id="2" creationId="{02520446-F3C5-6018-0EA0-7A08EF74223B}"/>
          </ac:spMkLst>
        </pc:spChg>
        <pc:spChg chg="mod">
          <ac:chgData name="Guest User" userId="" providerId="Windows Live" clId="Web-{0B84AD50-3135-5C26-551C-25721B374539}" dt="2025-07-02T06:08:02.142" v="220" actId="20577"/>
          <ac:spMkLst>
            <pc:docMk/>
            <pc:sldMk cId="1625208301" sldId="266"/>
            <ac:spMk id="3" creationId="{C0A62141-2F38-821C-3BE7-542DA63BC38F}"/>
          </ac:spMkLst>
        </pc:spChg>
        <pc:picChg chg="add mod">
          <ac:chgData name="Guest User" userId="" providerId="Windows Live" clId="Web-{0B84AD50-3135-5C26-551C-25721B374539}" dt="2025-07-02T05:51:53.859" v="143"/>
          <ac:picMkLst>
            <pc:docMk/>
            <pc:sldMk cId="1625208301" sldId="266"/>
            <ac:picMk id="7" creationId="{D25B6D02-766E-6D6F-03A1-94970BABF724}"/>
          </ac:picMkLst>
        </pc:picChg>
        <pc:picChg chg="add mod">
          <ac:chgData name="Guest User" userId="" providerId="Windows Live" clId="Web-{0B84AD50-3135-5C26-551C-25721B374539}" dt="2025-07-02T06:08:43.566" v="227" actId="1076"/>
          <ac:picMkLst>
            <pc:docMk/>
            <pc:sldMk cId="1625208301" sldId="266"/>
            <ac:picMk id="8" creationId="{F9AF0527-34C4-269E-AB6B-2356AE9320E3}"/>
          </ac:picMkLst>
        </pc:picChg>
      </pc:sldChg>
      <pc:sldChg chg="addSp modSp new">
        <pc:chgData name="Guest User" userId="" providerId="Windows Live" clId="Web-{0B84AD50-3135-5C26-551C-25721B374539}" dt="2025-07-02T06:29:18.655" v="426" actId="1076"/>
        <pc:sldMkLst>
          <pc:docMk/>
          <pc:sldMk cId="1784558930" sldId="280"/>
        </pc:sldMkLst>
        <pc:spChg chg="mod">
          <ac:chgData name="Guest User" userId="" providerId="Windows Live" clId="Web-{0B84AD50-3135-5C26-551C-25721B374539}" dt="2025-07-02T06:10:05.584" v="229" actId="20577"/>
          <ac:spMkLst>
            <pc:docMk/>
            <pc:sldMk cId="1784558930" sldId="280"/>
            <ac:spMk id="2" creationId="{67EA0E36-ED9E-9F61-6A41-CF3F288DC176}"/>
          </ac:spMkLst>
        </pc:spChg>
        <pc:spChg chg="mod">
          <ac:chgData name="Guest User" userId="" providerId="Windows Live" clId="Web-{0B84AD50-3135-5C26-551C-25721B374539}" dt="2025-07-02T06:29:00.326" v="420" actId="20577"/>
          <ac:spMkLst>
            <pc:docMk/>
            <pc:sldMk cId="1784558930" sldId="280"/>
            <ac:spMk id="3" creationId="{46D99770-F701-D713-1D75-D946E86AAFFC}"/>
          </ac:spMkLst>
        </pc:spChg>
        <pc:picChg chg="add mod">
          <ac:chgData name="Guest User" userId="" providerId="Windows Live" clId="Web-{0B84AD50-3135-5C26-551C-25721B374539}" dt="2025-07-02T06:29:18.655" v="426" actId="1076"/>
          <ac:picMkLst>
            <pc:docMk/>
            <pc:sldMk cId="1784558930" sldId="280"/>
            <ac:picMk id="7" creationId="{2EE690B7-C488-CA9B-3A42-8A0EFE83084E}"/>
          </ac:picMkLst>
        </pc:picChg>
      </pc:sldChg>
      <pc:sldChg chg="addSp delSp modSp new">
        <pc:chgData name="Guest User" userId="" providerId="Windows Live" clId="Web-{0B84AD50-3135-5C26-551C-25721B374539}" dt="2025-07-02T06:44:28.326" v="630" actId="20577"/>
        <pc:sldMkLst>
          <pc:docMk/>
          <pc:sldMk cId="713567470" sldId="281"/>
        </pc:sldMkLst>
        <pc:spChg chg="mod">
          <ac:chgData name="Guest User" userId="" providerId="Windows Live" clId="Web-{0B84AD50-3135-5C26-551C-25721B374539}" dt="2025-07-02T06:44:28.326" v="630" actId="20577"/>
          <ac:spMkLst>
            <pc:docMk/>
            <pc:sldMk cId="713567470" sldId="281"/>
            <ac:spMk id="2" creationId="{0F3FEF73-6274-A9C7-F307-76C9A16D05B5}"/>
          </ac:spMkLst>
        </pc:spChg>
        <pc:spChg chg="mod">
          <ac:chgData name="Guest User" userId="" providerId="Windows Live" clId="Web-{0B84AD50-3135-5C26-551C-25721B374539}" dt="2025-07-02T06:44:14.389" v="628" actId="20577"/>
          <ac:spMkLst>
            <pc:docMk/>
            <pc:sldMk cId="713567470" sldId="281"/>
            <ac:spMk id="3" creationId="{188DD35A-8FF3-9B14-91C9-6CCAEA2A8BC9}"/>
          </ac:spMkLst>
        </pc:spChg>
        <pc:picChg chg="add mod modCrop">
          <ac:chgData name="Guest User" userId="" providerId="Windows Live" clId="Web-{0B84AD50-3135-5C26-551C-25721B374539}" dt="2025-07-02T06:35:57.825" v="519" actId="1076"/>
          <ac:picMkLst>
            <pc:docMk/>
            <pc:sldMk cId="713567470" sldId="281"/>
            <ac:picMk id="8" creationId="{7A31851E-55C5-A6CF-3479-11EA9951760F}"/>
          </ac:picMkLst>
        </pc:picChg>
        <pc:picChg chg="add mod modCrop">
          <ac:chgData name="Guest User" userId="" providerId="Windows Live" clId="Web-{0B84AD50-3135-5C26-551C-25721B374539}" dt="2025-07-02T06:42:40.151" v="562"/>
          <ac:picMkLst>
            <pc:docMk/>
            <pc:sldMk cId="713567470" sldId="281"/>
            <ac:picMk id="9" creationId="{F9D00EE5-9012-B9EF-D925-B9675431EEED}"/>
          </ac:picMkLst>
        </pc:picChg>
      </pc:sldChg>
      <pc:sldChg chg="addSp modSp new addAnim">
        <pc:chgData name="Guest User" userId="" providerId="Windows Live" clId="Web-{0B84AD50-3135-5C26-551C-25721B374539}" dt="2025-07-02T06:46:44.175" v="639" actId="14100"/>
        <pc:sldMkLst>
          <pc:docMk/>
          <pc:sldMk cId="4099908288" sldId="282"/>
        </pc:sldMkLst>
        <pc:spChg chg="mod">
          <ac:chgData name="Guest User" userId="" providerId="Windows Live" clId="Web-{0B84AD50-3135-5C26-551C-25721B374539}" dt="2025-07-02T06:44:49.905" v="634" actId="20577"/>
          <ac:spMkLst>
            <pc:docMk/>
            <pc:sldMk cId="4099908288" sldId="282"/>
            <ac:spMk id="2" creationId="{185B615C-C7E8-9633-0031-EFD915042F60}"/>
          </ac:spMkLst>
        </pc:spChg>
        <pc:picChg chg="add mod">
          <ac:chgData name="Guest User" userId="" providerId="Windows Live" clId="Web-{0B84AD50-3135-5C26-551C-25721B374539}" dt="2025-07-02T06:46:44.175" v="639" actId="14100"/>
          <ac:picMkLst>
            <pc:docMk/>
            <pc:sldMk cId="4099908288" sldId="282"/>
            <ac:picMk id="7" creationId="{B597CA00-AABA-01FA-4EB3-729E79B01F80}"/>
          </ac:picMkLst>
        </pc:picChg>
      </pc:sldChg>
    </pc:docChg>
  </pc:docChgLst>
  <pc:docChgLst>
    <pc:chgData name="Guest User" providerId="Windows Live" clId="Web-{2EA05B9D-0B93-FF04-CB7C-22E4B94CD90D}"/>
    <pc:docChg chg="modSld">
      <pc:chgData name="Guest User" userId="" providerId="Windows Live" clId="Web-{2EA05B9D-0B93-FF04-CB7C-22E4B94CD90D}" dt="2025-07-01T14:50:41.467" v="12" actId="1076"/>
      <pc:docMkLst>
        <pc:docMk/>
      </pc:docMkLst>
      <pc:sldChg chg="modSp">
        <pc:chgData name="Guest User" userId="" providerId="Windows Live" clId="Web-{2EA05B9D-0B93-FF04-CB7C-22E4B94CD90D}" dt="2025-07-01T14:50:41.467" v="12" actId="1076"/>
        <pc:sldMkLst>
          <pc:docMk/>
          <pc:sldMk cId="1350930288" sldId="277"/>
        </pc:sldMkLst>
        <pc:spChg chg="mod">
          <ac:chgData name="Guest User" userId="" providerId="Windows Live" clId="Web-{2EA05B9D-0B93-FF04-CB7C-22E4B94CD90D}" dt="2025-07-01T14:49:29.496" v="4" actId="1076"/>
          <ac:spMkLst>
            <pc:docMk/>
            <pc:sldMk cId="1350930288" sldId="277"/>
            <ac:spMk id="11" creationId="{E5E2585F-3378-C450-F8BB-8FDEB174B97F}"/>
          </ac:spMkLst>
        </pc:spChg>
        <pc:spChg chg="mod">
          <ac:chgData name="Guest User" userId="" providerId="Windows Live" clId="Web-{2EA05B9D-0B93-FF04-CB7C-22E4B94CD90D}" dt="2025-07-01T14:50:41.467" v="12" actId="1076"/>
          <ac:spMkLst>
            <pc:docMk/>
            <pc:sldMk cId="1350930288" sldId="277"/>
            <ac:spMk id="14" creationId="{D22A69D8-0AC2-66D6-57D7-266D2B3A513C}"/>
          </ac:spMkLst>
        </pc:spChg>
        <pc:spChg chg="mod">
          <ac:chgData name="Guest User" userId="" providerId="Windows Live" clId="Web-{2EA05B9D-0B93-FF04-CB7C-22E4B94CD90D}" dt="2025-07-01T14:50:27.076" v="9" actId="14100"/>
          <ac:spMkLst>
            <pc:docMk/>
            <pc:sldMk cId="1350930288" sldId="277"/>
            <ac:spMk id="15" creationId="{16BFA891-BF55-7A54-BA93-0887E02EF8DA}"/>
          </ac:spMkLst>
        </pc:spChg>
        <pc:picChg chg="mod">
          <ac:chgData name="Guest User" userId="" providerId="Windows Live" clId="Web-{2EA05B9D-0B93-FF04-CB7C-22E4B94CD90D}" dt="2025-07-01T14:47:54.806" v="0" actId="1076"/>
          <ac:picMkLst>
            <pc:docMk/>
            <pc:sldMk cId="1350930288" sldId="277"/>
            <ac:picMk id="12" creationId="{47F5935A-0867-C53A-AB43-4B614D73C68A}"/>
          </ac:picMkLst>
        </pc:picChg>
        <pc:cxnChg chg="mod">
          <ac:chgData name="Guest User" userId="" providerId="Windows Live" clId="Web-{2EA05B9D-0B93-FF04-CB7C-22E4B94CD90D}" dt="2025-07-01T14:50:10.841" v="8" actId="14100"/>
          <ac:cxnSpMkLst>
            <pc:docMk/>
            <pc:sldMk cId="1350930288" sldId="277"/>
            <ac:cxnSpMk id="19" creationId="{77AC3753-A7C3-300D-A32B-EC04F616D7C7}"/>
          </ac:cxnSpMkLst>
        </pc:cxnChg>
      </pc:sldChg>
    </pc:docChg>
  </pc:docChgLst>
  <pc:docChgLst>
    <pc:chgData name="Guest User" providerId="Windows Live" clId="Web-{C9617942-439B-F0C2-9E10-5D2B26929944}"/>
    <pc:docChg chg="addSld modSld">
      <pc:chgData name="Guest User" userId="" providerId="Windows Live" clId="Web-{C9617942-439B-F0C2-9E10-5D2B26929944}" dt="2025-07-01T14:46:11.470" v="94"/>
      <pc:docMkLst>
        <pc:docMk/>
      </pc:docMkLst>
      <pc:sldChg chg="modSp">
        <pc:chgData name="Guest User" userId="" providerId="Windows Live" clId="Web-{C9617942-439B-F0C2-9E10-5D2B26929944}" dt="2025-07-01T13:47:12.139" v="93"/>
        <pc:sldMkLst>
          <pc:docMk/>
          <pc:sldMk cId="1296965412" sldId="269"/>
        </pc:sldMkLst>
        <pc:graphicFrameChg chg="mod modGraphic">
          <ac:chgData name="Guest User" userId="" providerId="Windows Live" clId="Web-{C9617942-439B-F0C2-9E10-5D2B26929944}" dt="2025-07-01T13:47:12.139" v="93"/>
          <ac:graphicFrameMkLst>
            <pc:docMk/>
            <pc:sldMk cId="1296965412" sldId="269"/>
            <ac:graphicFrameMk id="6" creationId="{326C8005-A6AE-D0F3-9E3D-BD4B0D2B11BB}"/>
          </ac:graphicFrameMkLst>
        </pc:graphicFrameChg>
      </pc:sldChg>
      <pc:sldChg chg="addSp delSp">
        <pc:chgData name="Guest User" userId="" providerId="Windows Live" clId="Web-{C9617942-439B-F0C2-9E10-5D2B26929944}" dt="2025-07-01T13:41:06.063" v="17"/>
        <pc:sldMkLst>
          <pc:docMk/>
          <pc:sldMk cId="2644708581" sldId="270"/>
        </pc:sldMkLst>
      </pc:sldChg>
      <pc:sldChg chg="modSp">
        <pc:chgData name="Guest User" userId="" providerId="Windows Live" clId="Web-{C9617942-439B-F0C2-9E10-5D2B26929944}" dt="2025-07-01T13:46:55.154" v="91" actId="20577"/>
        <pc:sldMkLst>
          <pc:docMk/>
          <pc:sldMk cId="3896720970" sldId="275"/>
        </pc:sldMkLst>
        <pc:spChg chg="mod">
          <ac:chgData name="Guest User" userId="" providerId="Windows Live" clId="Web-{C9617942-439B-F0C2-9E10-5D2B26929944}" dt="2025-07-01T13:46:55.154" v="91" actId="20577"/>
          <ac:spMkLst>
            <pc:docMk/>
            <pc:sldMk cId="3896720970" sldId="275"/>
            <ac:spMk id="3" creationId="{BDF29117-B2DA-612B-5E55-6778159D6F4B}"/>
          </ac:spMkLst>
        </pc:spChg>
      </pc:sldChg>
      <pc:sldChg chg="addSp modSp">
        <pc:chgData name="Guest User" userId="" providerId="Windows Live" clId="Web-{C9617942-439B-F0C2-9E10-5D2B26929944}" dt="2025-07-01T13:41:24.814" v="21" actId="1076"/>
        <pc:sldMkLst>
          <pc:docMk/>
          <pc:sldMk cId="1350930288" sldId="277"/>
        </pc:sldMkLst>
        <pc:spChg chg="add mod">
          <ac:chgData name="Guest User" userId="" providerId="Windows Live" clId="Web-{C9617942-439B-F0C2-9E10-5D2B26929944}" dt="2025-07-01T13:38:33.308" v="2" actId="1076"/>
          <ac:spMkLst>
            <pc:docMk/>
            <pc:sldMk cId="1350930288" sldId="277"/>
            <ac:spMk id="11" creationId="{E5E2585F-3378-C450-F8BB-8FDEB174B97F}"/>
          </ac:spMkLst>
        </pc:spChg>
        <pc:spChg chg="add mod">
          <ac:chgData name="Guest User" userId="" providerId="Windows Live" clId="Web-{C9617942-439B-F0C2-9E10-5D2B26929944}" dt="2025-07-01T13:39:29.997" v="10" actId="1076"/>
          <ac:spMkLst>
            <pc:docMk/>
            <pc:sldMk cId="1350930288" sldId="277"/>
            <ac:spMk id="15" creationId="{16BFA891-BF55-7A54-BA93-0887E02EF8DA}"/>
          </ac:spMkLst>
        </pc:spChg>
        <pc:spChg chg="mod">
          <ac:chgData name="Guest User" userId="" providerId="Windows Live" clId="Web-{C9617942-439B-F0C2-9E10-5D2B26929944}" dt="2025-07-01T13:38:55.527" v="5" actId="1076"/>
          <ac:spMkLst>
            <pc:docMk/>
            <pc:sldMk cId="1350930288" sldId="277"/>
            <ac:spMk id="21" creationId="{EB8C57B3-0650-5562-16BE-3F02D2626697}"/>
          </ac:spMkLst>
        </pc:spChg>
        <pc:spChg chg="mod">
          <ac:chgData name="Guest User" userId="" providerId="Windows Live" clId="Web-{C9617942-439B-F0C2-9E10-5D2B26929944}" dt="2025-07-01T13:39:36.982" v="11" actId="1076"/>
          <ac:spMkLst>
            <pc:docMk/>
            <pc:sldMk cId="1350930288" sldId="277"/>
            <ac:spMk id="31" creationId="{2C4CFFB8-9EC0-7553-DC1E-9022ABDC5D2C}"/>
          </ac:spMkLst>
        </pc:spChg>
        <pc:picChg chg="add mod">
          <ac:chgData name="Guest User" userId="" providerId="Windows Live" clId="Web-{C9617942-439B-F0C2-9E10-5D2B26929944}" dt="2025-07-01T13:40:45.453" v="15" actId="1076"/>
          <ac:picMkLst>
            <pc:docMk/>
            <pc:sldMk cId="1350930288" sldId="277"/>
            <ac:picMk id="17" creationId="{9264A5CD-7694-B4FE-6428-144C95E1EFF4}"/>
          </ac:picMkLst>
        </pc:picChg>
        <pc:picChg chg="add mod">
          <ac:chgData name="Guest User" userId="" providerId="Windows Live" clId="Web-{C9617942-439B-F0C2-9E10-5D2B26929944}" dt="2025-07-01T13:41:24.814" v="21" actId="1076"/>
          <ac:picMkLst>
            <pc:docMk/>
            <pc:sldMk cId="1350930288" sldId="277"/>
            <ac:picMk id="28" creationId="{197DF42B-2FA7-C133-D165-8E53CE6A2029}"/>
          </ac:picMkLst>
        </pc:picChg>
        <pc:cxnChg chg="mod">
          <ac:chgData name="Guest User" userId="" providerId="Windows Live" clId="Web-{C9617942-439B-F0C2-9E10-5D2B26929944}" dt="2025-07-01T13:39:47.920" v="13" actId="14100"/>
          <ac:cxnSpMkLst>
            <pc:docMk/>
            <pc:sldMk cId="1350930288" sldId="277"/>
            <ac:cxnSpMk id="35" creationId="{FAB03A1B-2007-62C0-DB8B-BB0577B3EF27}"/>
          </ac:cxnSpMkLst>
        </pc:cxnChg>
      </pc:sldChg>
      <pc:sldChg chg="new">
        <pc:chgData name="Guest User" userId="" providerId="Windows Live" clId="Web-{C9617942-439B-F0C2-9E10-5D2B26929944}" dt="2025-07-01T14:46:11.470" v="94"/>
        <pc:sldMkLst>
          <pc:docMk/>
          <pc:sldMk cId="2233367605" sldId="278"/>
        </pc:sldMkLst>
      </pc:sldChg>
    </pc:docChg>
  </pc:docChgLst>
  <pc:docChgLst>
    <pc:chgData name="Guest User" providerId="Windows Live" clId="Web-{43B804A7-4976-5552-B2CB-0EBCB8653600}"/>
    <pc:docChg chg="modSld">
      <pc:chgData name="Guest User" userId="" providerId="Windows Live" clId="Web-{43B804A7-4976-5552-B2CB-0EBCB8653600}" dt="2025-07-03T14:21:58.404" v="58"/>
      <pc:docMkLst>
        <pc:docMk/>
      </pc:docMkLst>
      <pc:sldChg chg="modSp">
        <pc:chgData name="Guest User" userId="" providerId="Windows Live" clId="Web-{43B804A7-4976-5552-B2CB-0EBCB8653600}" dt="2025-07-03T14:21:58.404" v="58"/>
        <pc:sldMkLst>
          <pc:docMk/>
          <pc:sldMk cId="4136118241" sldId="264"/>
        </pc:sldMkLst>
        <pc:graphicFrameChg chg="mod modGraphic">
          <ac:chgData name="Guest User" userId="" providerId="Windows Live" clId="Web-{43B804A7-4976-5552-B2CB-0EBCB8653600}" dt="2025-07-03T14:21:58.404" v="58"/>
          <ac:graphicFrameMkLst>
            <pc:docMk/>
            <pc:sldMk cId="4136118241" sldId="264"/>
            <ac:graphicFrameMk id="8" creationId="{FD5B7018-58CF-ACBD-009A-A3C7E8EE0200}"/>
          </ac:graphicFrameMkLst>
        </pc:graphicFrameChg>
      </pc:sldChg>
      <pc:sldChg chg="modSp">
        <pc:chgData name="Guest User" userId="" providerId="Windows Live" clId="Web-{43B804A7-4976-5552-B2CB-0EBCB8653600}" dt="2025-07-03T13:54:31.417" v="2" actId="14100"/>
        <pc:sldMkLst>
          <pc:docMk/>
          <pc:sldMk cId="131762176" sldId="292"/>
        </pc:sldMkLst>
        <pc:picChg chg="mod">
          <ac:chgData name="Guest User" userId="" providerId="Windows Live" clId="Web-{43B804A7-4976-5552-B2CB-0EBCB8653600}" dt="2025-07-03T13:54:28.120" v="1" actId="14100"/>
          <ac:picMkLst>
            <pc:docMk/>
            <pc:sldMk cId="131762176" sldId="292"/>
            <ac:picMk id="7" creationId="{830109B6-1133-BA79-B88C-C2A158670D25}"/>
          </ac:picMkLst>
        </pc:picChg>
        <pc:picChg chg="mod">
          <ac:chgData name="Guest User" userId="" providerId="Windows Live" clId="Web-{43B804A7-4976-5552-B2CB-0EBCB8653600}" dt="2025-07-03T13:54:31.417" v="2" actId="14100"/>
          <ac:picMkLst>
            <pc:docMk/>
            <pc:sldMk cId="131762176" sldId="292"/>
            <ac:picMk id="8" creationId="{14AD58B5-614A-42BB-E2BF-846DE408EBCB}"/>
          </ac:picMkLst>
        </pc:picChg>
      </pc:sldChg>
    </pc:docChg>
  </pc:docChgLst>
  <pc:docChgLst>
    <pc:chgData name="Guest User" providerId="Windows Live" clId="Web-{068E8F03-CACB-98EE-4098-95574D997C82}"/>
    <pc:docChg chg="modSld">
      <pc:chgData name="Guest User" userId="" providerId="Windows Live" clId="Web-{068E8F03-CACB-98EE-4098-95574D997C82}" dt="2025-07-03T06:54:42.348" v="0" actId="20577"/>
      <pc:docMkLst>
        <pc:docMk/>
      </pc:docMkLst>
      <pc:sldChg chg="modSp">
        <pc:chgData name="Guest User" userId="" providerId="Windows Live" clId="Web-{068E8F03-CACB-98EE-4098-95574D997C82}" dt="2025-07-03T06:54:42.348" v="0" actId="20577"/>
        <pc:sldMkLst>
          <pc:docMk/>
          <pc:sldMk cId="1523597819" sldId="287"/>
        </pc:sldMkLst>
      </pc:sldChg>
    </pc:docChg>
  </pc:docChgLst>
</pc:chgInfo>
</file>

<file path=ppt/comments/modernComment_10E_9DA30CE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C01723-B033-4FB5-B647-50FFC5227717}" authorId="{95582667-6102-27E7-ED8E-01A166EB4B6B}" created="2025-07-01T13:48:58.799">
    <pc:sldMkLst xmlns:pc="http://schemas.microsoft.com/office/powerpoint/2013/main/command">
      <pc:docMk/>
      <pc:sldMk cId="2644708581" sldId="270"/>
    </pc:sldMkLst>
    <p188:txBody>
      <a:bodyPr/>
      <a:lstStyle/>
      <a:p>
        <a:r>
          <a:rPr lang="en-US"/>
          <a:t>Is this slide still relevant?</a:t>
        </a:r>
      </a:p>
    </p188:txBody>
  </p188:cm>
</p188:cmLst>
</file>

<file path=ppt/comments/modernComment_114_5170CE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1F0AD0-A7CD-4D41-9641-CBD2FD9A7BF1}" authorId="{95582667-6102-27E7-ED8E-01A166EB4B6B}" created="2025-06-30T14:26:24.0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6347511" sldId="276"/>
      <ac:spMk id="3" creationId="{3DE1E885-B0B5-CBCC-5A44-8CF51048BCB0}"/>
    </ac:deMkLst>
    <p188:txBody>
      <a:bodyPr/>
      <a:lstStyle/>
      <a:p>
        <a:r>
          <a:rPr lang="en-US"/>
          <a:t>What is REST API? What are the Modbus TCP Registers and their functions?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4DDCA-77D5-4C9C-B697-CA701E080E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827A8D-A23D-46AE-ADB4-713AE2A97E83}">
      <dgm:prSet/>
      <dgm:spPr/>
      <dgm:t>
        <a:bodyPr/>
        <a:lstStyle/>
        <a:p>
          <a:r>
            <a:rPr lang="en-US"/>
            <a:t>Modbus RTU, TCP, HTTP</a:t>
          </a:r>
        </a:p>
      </dgm:t>
    </dgm:pt>
    <dgm:pt modelId="{40D0672C-8871-4F7C-81EC-72359D58284A}" type="parTrans" cxnId="{2A8FC9F6-1741-4030-B032-31EEB4ACA6F7}">
      <dgm:prSet/>
      <dgm:spPr/>
      <dgm:t>
        <a:bodyPr/>
        <a:lstStyle/>
        <a:p>
          <a:endParaRPr lang="en-US"/>
        </a:p>
      </dgm:t>
    </dgm:pt>
    <dgm:pt modelId="{ACE97A91-D45B-4DB0-A7BA-AC6D096525F8}" type="sibTrans" cxnId="{2A8FC9F6-1741-4030-B032-31EEB4ACA6F7}">
      <dgm:prSet/>
      <dgm:spPr/>
      <dgm:t>
        <a:bodyPr/>
        <a:lstStyle/>
        <a:p>
          <a:endParaRPr lang="en-US"/>
        </a:p>
      </dgm:t>
    </dgm:pt>
    <dgm:pt modelId="{0A1D17E8-BF4F-43FB-80F2-90BDAC11C510}">
      <dgm:prSet/>
      <dgm:spPr/>
      <dgm:t>
        <a:bodyPr/>
        <a:lstStyle/>
        <a:p>
          <a:r>
            <a:rPr lang="en-US"/>
            <a:t>CAN Bus</a:t>
          </a:r>
        </a:p>
      </dgm:t>
    </dgm:pt>
    <dgm:pt modelId="{3440A160-4AFB-455B-8F56-96FAA75FFEC2}" type="parTrans" cxnId="{E8316AA2-3118-443D-8641-7B5AF44F26E7}">
      <dgm:prSet/>
      <dgm:spPr/>
      <dgm:t>
        <a:bodyPr/>
        <a:lstStyle/>
        <a:p>
          <a:endParaRPr lang="en-US"/>
        </a:p>
      </dgm:t>
    </dgm:pt>
    <dgm:pt modelId="{8EA89976-F428-4B20-B8F0-74E1E470A658}" type="sibTrans" cxnId="{E8316AA2-3118-443D-8641-7B5AF44F26E7}">
      <dgm:prSet/>
      <dgm:spPr/>
      <dgm:t>
        <a:bodyPr/>
        <a:lstStyle/>
        <a:p>
          <a:endParaRPr lang="en-US"/>
        </a:p>
      </dgm:t>
    </dgm:pt>
    <dgm:pt modelId="{F4A434EB-238C-4B1A-9C1D-25317CFCB2B3}">
      <dgm:prSet/>
      <dgm:spPr/>
      <dgm:t>
        <a:bodyPr/>
        <a:lstStyle/>
        <a:p>
          <a:r>
            <a:rPr lang="en-US"/>
            <a:t>IO-Link with ESP32 IO-Link Shield</a:t>
          </a:r>
        </a:p>
      </dgm:t>
    </dgm:pt>
    <dgm:pt modelId="{90686040-0CBA-4961-ADBD-53162D498B73}" type="parTrans" cxnId="{ABB62719-07D0-4D7E-B717-80977060052B}">
      <dgm:prSet/>
      <dgm:spPr/>
      <dgm:t>
        <a:bodyPr/>
        <a:lstStyle/>
        <a:p>
          <a:endParaRPr lang="en-US"/>
        </a:p>
      </dgm:t>
    </dgm:pt>
    <dgm:pt modelId="{461EC20E-D342-474D-83FD-8E7756327B1E}" type="sibTrans" cxnId="{ABB62719-07D0-4D7E-B717-80977060052B}">
      <dgm:prSet/>
      <dgm:spPr/>
      <dgm:t>
        <a:bodyPr/>
        <a:lstStyle/>
        <a:p>
          <a:endParaRPr lang="en-US"/>
        </a:p>
      </dgm:t>
    </dgm:pt>
    <dgm:pt modelId="{C4BDB5A1-4141-44EC-AE9D-4F654AFF65F6}" type="pres">
      <dgm:prSet presAssocID="{9424DDCA-77D5-4C9C-B697-CA701E080E99}" presName="root" presStyleCnt="0">
        <dgm:presLayoutVars>
          <dgm:dir/>
          <dgm:resizeHandles val="exact"/>
        </dgm:presLayoutVars>
      </dgm:prSet>
      <dgm:spPr/>
    </dgm:pt>
    <dgm:pt modelId="{F44C36CC-29B9-48DB-8A24-3145762D445F}" type="pres">
      <dgm:prSet presAssocID="{82827A8D-A23D-46AE-ADB4-713AE2A97E83}" presName="compNode" presStyleCnt="0"/>
      <dgm:spPr/>
    </dgm:pt>
    <dgm:pt modelId="{9899AB82-7A73-43DB-A4BF-8A8645927102}" type="pres">
      <dgm:prSet presAssocID="{82827A8D-A23D-46AE-ADB4-713AE2A97E83}" presName="bgRect" presStyleLbl="bgShp" presStyleIdx="0" presStyleCnt="3"/>
      <dgm:spPr/>
    </dgm:pt>
    <dgm:pt modelId="{C4DDFD9E-8E9B-41F6-96DD-6EC1EB29AF50}" type="pres">
      <dgm:prSet presAssocID="{82827A8D-A23D-46AE-ADB4-713AE2A97E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 outline"/>
        </a:ext>
      </dgm:extLst>
    </dgm:pt>
    <dgm:pt modelId="{3425F6A2-705E-430F-96A5-7E73F3FEF51C}" type="pres">
      <dgm:prSet presAssocID="{82827A8D-A23D-46AE-ADB4-713AE2A97E83}" presName="spaceRect" presStyleCnt="0"/>
      <dgm:spPr/>
    </dgm:pt>
    <dgm:pt modelId="{3EBCFBB8-45DD-49F1-9077-D7C71D8366C5}" type="pres">
      <dgm:prSet presAssocID="{82827A8D-A23D-46AE-ADB4-713AE2A97E83}" presName="parTx" presStyleLbl="revTx" presStyleIdx="0" presStyleCnt="3">
        <dgm:presLayoutVars>
          <dgm:chMax val="0"/>
          <dgm:chPref val="0"/>
        </dgm:presLayoutVars>
      </dgm:prSet>
      <dgm:spPr/>
    </dgm:pt>
    <dgm:pt modelId="{19CEB1B4-F441-41CE-9F1D-D3FED5E30CB3}" type="pres">
      <dgm:prSet presAssocID="{ACE97A91-D45B-4DB0-A7BA-AC6D096525F8}" presName="sibTrans" presStyleCnt="0"/>
      <dgm:spPr/>
    </dgm:pt>
    <dgm:pt modelId="{8F37DA45-BD93-4A59-BBCD-841241744432}" type="pres">
      <dgm:prSet presAssocID="{0A1D17E8-BF4F-43FB-80F2-90BDAC11C510}" presName="compNode" presStyleCnt="0"/>
      <dgm:spPr/>
    </dgm:pt>
    <dgm:pt modelId="{99ED4D4B-4829-4426-BEF7-906D2ED9A031}" type="pres">
      <dgm:prSet presAssocID="{0A1D17E8-BF4F-43FB-80F2-90BDAC11C510}" presName="bgRect" presStyleLbl="bgShp" presStyleIdx="1" presStyleCnt="3" custLinFactNeighborX="-100" custLinFactNeighborY="-1528"/>
      <dgm:spPr/>
    </dgm:pt>
    <dgm:pt modelId="{68593F60-F849-47DB-AFA9-ADDED31A86B7}" type="pres">
      <dgm:prSet presAssocID="{0A1D17E8-BF4F-43FB-80F2-90BDAC11C5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outline"/>
        </a:ext>
      </dgm:extLst>
    </dgm:pt>
    <dgm:pt modelId="{EF280980-59F3-45AE-AD3C-D3C79C83DD4B}" type="pres">
      <dgm:prSet presAssocID="{0A1D17E8-BF4F-43FB-80F2-90BDAC11C510}" presName="spaceRect" presStyleCnt="0"/>
      <dgm:spPr/>
    </dgm:pt>
    <dgm:pt modelId="{1706CAC1-1BB5-41B4-9967-2520C63E4E85}" type="pres">
      <dgm:prSet presAssocID="{0A1D17E8-BF4F-43FB-80F2-90BDAC11C510}" presName="parTx" presStyleLbl="revTx" presStyleIdx="1" presStyleCnt="3">
        <dgm:presLayoutVars>
          <dgm:chMax val="0"/>
          <dgm:chPref val="0"/>
        </dgm:presLayoutVars>
      </dgm:prSet>
      <dgm:spPr/>
    </dgm:pt>
    <dgm:pt modelId="{4E8F450E-5FA4-492B-9108-7AFE40A046E6}" type="pres">
      <dgm:prSet presAssocID="{8EA89976-F428-4B20-B8F0-74E1E470A658}" presName="sibTrans" presStyleCnt="0"/>
      <dgm:spPr/>
    </dgm:pt>
    <dgm:pt modelId="{65479546-FB21-4A35-875D-AEF75F53880E}" type="pres">
      <dgm:prSet presAssocID="{F4A434EB-238C-4B1A-9C1D-25317CFCB2B3}" presName="compNode" presStyleCnt="0"/>
      <dgm:spPr/>
    </dgm:pt>
    <dgm:pt modelId="{B48DBFF0-B824-4BB0-821F-E5F4C8D1C071}" type="pres">
      <dgm:prSet presAssocID="{F4A434EB-238C-4B1A-9C1D-25317CFCB2B3}" presName="bgRect" presStyleLbl="bgShp" presStyleIdx="2" presStyleCnt="3"/>
      <dgm:spPr/>
    </dgm:pt>
    <dgm:pt modelId="{C5249741-9AFD-44B0-BB07-0D1B211685DA}" type="pres">
      <dgm:prSet presAssocID="{F4A434EB-238C-4B1A-9C1D-25317CFCB2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 outline"/>
        </a:ext>
      </dgm:extLst>
    </dgm:pt>
    <dgm:pt modelId="{7474666C-5590-4133-B419-9072AD3E3354}" type="pres">
      <dgm:prSet presAssocID="{F4A434EB-238C-4B1A-9C1D-25317CFCB2B3}" presName="spaceRect" presStyleCnt="0"/>
      <dgm:spPr/>
    </dgm:pt>
    <dgm:pt modelId="{A2341AB8-14AE-4C60-97DD-5906324D3BF9}" type="pres">
      <dgm:prSet presAssocID="{F4A434EB-238C-4B1A-9C1D-25317CFCB2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BB62719-07D0-4D7E-B717-80977060052B}" srcId="{9424DDCA-77D5-4C9C-B697-CA701E080E99}" destId="{F4A434EB-238C-4B1A-9C1D-25317CFCB2B3}" srcOrd="2" destOrd="0" parTransId="{90686040-0CBA-4961-ADBD-53162D498B73}" sibTransId="{461EC20E-D342-474D-83FD-8E7756327B1E}"/>
    <dgm:cxn modelId="{12FCEA5E-FB4D-42DD-84D9-E9839E4764CE}" type="presOf" srcId="{9424DDCA-77D5-4C9C-B697-CA701E080E99}" destId="{C4BDB5A1-4141-44EC-AE9D-4F654AFF65F6}" srcOrd="0" destOrd="0" presId="urn:microsoft.com/office/officeart/2018/2/layout/IconVerticalSolidList"/>
    <dgm:cxn modelId="{F626D49B-696D-424C-9047-0C0B801AA8A4}" type="presOf" srcId="{F4A434EB-238C-4B1A-9C1D-25317CFCB2B3}" destId="{A2341AB8-14AE-4C60-97DD-5906324D3BF9}" srcOrd="0" destOrd="0" presId="urn:microsoft.com/office/officeart/2018/2/layout/IconVerticalSolidList"/>
    <dgm:cxn modelId="{E8316AA2-3118-443D-8641-7B5AF44F26E7}" srcId="{9424DDCA-77D5-4C9C-B697-CA701E080E99}" destId="{0A1D17E8-BF4F-43FB-80F2-90BDAC11C510}" srcOrd="1" destOrd="0" parTransId="{3440A160-4AFB-455B-8F56-96FAA75FFEC2}" sibTransId="{8EA89976-F428-4B20-B8F0-74E1E470A658}"/>
    <dgm:cxn modelId="{D1B60CDC-DEFE-457B-9849-5F856516ACD9}" type="presOf" srcId="{0A1D17E8-BF4F-43FB-80F2-90BDAC11C510}" destId="{1706CAC1-1BB5-41B4-9967-2520C63E4E85}" srcOrd="0" destOrd="0" presId="urn:microsoft.com/office/officeart/2018/2/layout/IconVerticalSolidList"/>
    <dgm:cxn modelId="{2A8FC9F6-1741-4030-B032-31EEB4ACA6F7}" srcId="{9424DDCA-77D5-4C9C-B697-CA701E080E99}" destId="{82827A8D-A23D-46AE-ADB4-713AE2A97E83}" srcOrd="0" destOrd="0" parTransId="{40D0672C-8871-4F7C-81EC-72359D58284A}" sibTransId="{ACE97A91-D45B-4DB0-A7BA-AC6D096525F8}"/>
    <dgm:cxn modelId="{988970FD-5FC2-4DDC-A688-BEA37AD9FF7D}" type="presOf" srcId="{82827A8D-A23D-46AE-ADB4-713AE2A97E83}" destId="{3EBCFBB8-45DD-49F1-9077-D7C71D8366C5}" srcOrd="0" destOrd="0" presId="urn:microsoft.com/office/officeart/2018/2/layout/IconVerticalSolidList"/>
    <dgm:cxn modelId="{64D76CF7-A936-482A-B19B-B37C3581A85B}" type="presParOf" srcId="{C4BDB5A1-4141-44EC-AE9D-4F654AFF65F6}" destId="{F44C36CC-29B9-48DB-8A24-3145762D445F}" srcOrd="0" destOrd="0" presId="urn:microsoft.com/office/officeart/2018/2/layout/IconVerticalSolidList"/>
    <dgm:cxn modelId="{F012148D-0821-40FF-B86C-025734677121}" type="presParOf" srcId="{F44C36CC-29B9-48DB-8A24-3145762D445F}" destId="{9899AB82-7A73-43DB-A4BF-8A8645927102}" srcOrd="0" destOrd="0" presId="urn:microsoft.com/office/officeart/2018/2/layout/IconVerticalSolidList"/>
    <dgm:cxn modelId="{AE98075A-8206-4346-8918-B945CA8F2DDA}" type="presParOf" srcId="{F44C36CC-29B9-48DB-8A24-3145762D445F}" destId="{C4DDFD9E-8E9B-41F6-96DD-6EC1EB29AF50}" srcOrd="1" destOrd="0" presId="urn:microsoft.com/office/officeart/2018/2/layout/IconVerticalSolidList"/>
    <dgm:cxn modelId="{5C0C0CBC-E592-486F-B96F-104E101861B7}" type="presParOf" srcId="{F44C36CC-29B9-48DB-8A24-3145762D445F}" destId="{3425F6A2-705E-430F-96A5-7E73F3FEF51C}" srcOrd="2" destOrd="0" presId="urn:microsoft.com/office/officeart/2018/2/layout/IconVerticalSolidList"/>
    <dgm:cxn modelId="{51BAC71C-937A-4602-81C7-73EFCBCC841B}" type="presParOf" srcId="{F44C36CC-29B9-48DB-8A24-3145762D445F}" destId="{3EBCFBB8-45DD-49F1-9077-D7C71D8366C5}" srcOrd="3" destOrd="0" presId="urn:microsoft.com/office/officeart/2018/2/layout/IconVerticalSolidList"/>
    <dgm:cxn modelId="{2161093E-06B1-42E7-A46A-912B1525301F}" type="presParOf" srcId="{C4BDB5A1-4141-44EC-AE9D-4F654AFF65F6}" destId="{19CEB1B4-F441-41CE-9F1D-D3FED5E30CB3}" srcOrd="1" destOrd="0" presId="urn:microsoft.com/office/officeart/2018/2/layout/IconVerticalSolidList"/>
    <dgm:cxn modelId="{0F72CAA2-06E3-4D01-9783-FD54387D7679}" type="presParOf" srcId="{C4BDB5A1-4141-44EC-AE9D-4F654AFF65F6}" destId="{8F37DA45-BD93-4A59-BBCD-841241744432}" srcOrd="2" destOrd="0" presId="urn:microsoft.com/office/officeart/2018/2/layout/IconVerticalSolidList"/>
    <dgm:cxn modelId="{D610E0B3-4DC0-4625-B836-45B708D83DBD}" type="presParOf" srcId="{8F37DA45-BD93-4A59-BBCD-841241744432}" destId="{99ED4D4B-4829-4426-BEF7-906D2ED9A031}" srcOrd="0" destOrd="0" presId="urn:microsoft.com/office/officeart/2018/2/layout/IconVerticalSolidList"/>
    <dgm:cxn modelId="{708FE637-086A-40C7-829A-2BAA582B3A9C}" type="presParOf" srcId="{8F37DA45-BD93-4A59-BBCD-841241744432}" destId="{68593F60-F849-47DB-AFA9-ADDED31A86B7}" srcOrd="1" destOrd="0" presId="urn:microsoft.com/office/officeart/2018/2/layout/IconVerticalSolidList"/>
    <dgm:cxn modelId="{627DA867-BD65-437A-B188-A8921C170ACA}" type="presParOf" srcId="{8F37DA45-BD93-4A59-BBCD-841241744432}" destId="{EF280980-59F3-45AE-AD3C-D3C79C83DD4B}" srcOrd="2" destOrd="0" presId="urn:microsoft.com/office/officeart/2018/2/layout/IconVerticalSolidList"/>
    <dgm:cxn modelId="{AB778E7D-4CC3-4DCE-B6DC-BBF0D0EAC4E0}" type="presParOf" srcId="{8F37DA45-BD93-4A59-BBCD-841241744432}" destId="{1706CAC1-1BB5-41B4-9967-2520C63E4E85}" srcOrd="3" destOrd="0" presId="urn:microsoft.com/office/officeart/2018/2/layout/IconVerticalSolidList"/>
    <dgm:cxn modelId="{D9E9FF17-DB1F-4638-A0CA-05936B79FD62}" type="presParOf" srcId="{C4BDB5A1-4141-44EC-AE9D-4F654AFF65F6}" destId="{4E8F450E-5FA4-492B-9108-7AFE40A046E6}" srcOrd="3" destOrd="0" presId="urn:microsoft.com/office/officeart/2018/2/layout/IconVerticalSolidList"/>
    <dgm:cxn modelId="{4A68E805-C63B-4EB0-8917-FC1446312D0B}" type="presParOf" srcId="{C4BDB5A1-4141-44EC-AE9D-4F654AFF65F6}" destId="{65479546-FB21-4A35-875D-AEF75F53880E}" srcOrd="4" destOrd="0" presId="urn:microsoft.com/office/officeart/2018/2/layout/IconVerticalSolidList"/>
    <dgm:cxn modelId="{B3E7D301-0714-4C57-915F-B19F8CF1B255}" type="presParOf" srcId="{65479546-FB21-4A35-875D-AEF75F53880E}" destId="{B48DBFF0-B824-4BB0-821F-E5F4C8D1C071}" srcOrd="0" destOrd="0" presId="urn:microsoft.com/office/officeart/2018/2/layout/IconVerticalSolidList"/>
    <dgm:cxn modelId="{D0589EC7-66B2-4FED-8471-BC03A8CB541B}" type="presParOf" srcId="{65479546-FB21-4A35-875D-AEF75F53880E}" destId="{C5249741-9AFD-44B0-BB07-0D1B211685DA}" srcOrd="1" destOrd="0" presId="urn:microsoft.com/office/officeart/2018/2/layout/IconVerticalSolidList"/>
    <dgm:cxn modelId="{F2B9A387-68B1-4E7A-AC01-80BA9F33DBCA}" type="presParOf" srcId="{65479546-FB21-4A35-875D-AEF75F53880E}" destId="{7474666C-5590-4133-B419-9072AD3E3354}" srcOrd="2" destOrd="0" presId="urn:microsoft.com/office/officeart/2018/2/layout/IconVerticalSolidList"/>
    <dgm:cxn modelId="{DA7B8B76-4914-495E-BD31-AA68CDF42890}" type="presParOf" srcId="{65479546-FB21-4A35-875D-AEF75F53880E}" destId="{A2341AB8-14AE-4C60-97DD-5906324D3B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9AB82-7A73-43DB-A4BF-8A8645927102}">
      <dsp:nvSpPr>
        <dsp:cNvPr id="0" name=""/>
        <dsp:cNvSpPr/>
      </dsp:nvSpPr>
      <dsp:spPr>
        <a:xfrm>
          <a:off x="0" y="588"/>
          <a:ext cx="10752000" cy="13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DFD9E-8E9B-41F6-96DD-6EC1EB29AF50}">
      <dsp:nvSpPr>
        <dsp:cNvPr id="0" name=""/>
        <dsp:cNvSpPr/>
      </dsp:nvSpPr>
      <dsp:spPr>
        <a:xfrm>
          <a:off x="416829" y="310627"/>
          <a:ext cx="757872" cy="757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CFBB8-45DD-49F1-9077-D7C71D8366C5}">
      <dsp:nvSpPr>
        <dsp:cNvPr id="0" name=""/>
        <dsp:cNvSpPr/>
      </dsp:nvSpPr>
      <dsp:spPr>
        <a:xfrm>
          <a:off x="1591531" y="588"/>
          <a:ext cx="9160468" cy="137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33" tIns="145833" rIns="145833" bIns="1458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Modbus RTU, TCP, HTTP</a:t>
          </a:r>
        </a:p>
      </dsp:txBody>
      <dsp:txXfrm>
        <a:off x="1591531" y="588"/>
        <a:ext cx="9160468" cy="1377949"/>
      </dsp:txXfrm>
    </dsp:sp>
    <dsp:sp modelId="{99ED4D4B-4829-4426-BEF7-906D2ED9A031}">
      <dsp:nvSpPr>
        <dsp:cNvPr id="0" name=""/>
        <dsp:cNvSpPr/>
      </dsp:nvSpPr>
      <dsp:spPr>
        <a:xfrm>
          <a:off x="0" y="1701970"/>
          <a:ext cx="10752000" cy="13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3F60-F849-47DB-AFA9-ADDED31A86B7}">
      <dsp:nvSpPr>
        <dsp:cNvPr id="0" name=""/>
        <dsp:cNvSpPr/>
      </dsp:nvSpPr>
      <dsp:spPr>
        <a:xfrm>
          <a:off x="416829" y="2033063"/>
          <a:ext cx="757872" cy="757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6CAC1-1BB5-41B4-9967-2520C63E4E85}">
      <dsp:nvSpPr>
        <dsp:cNvPr id="0" name=""/>
        <dsp:cNvSpPr/>
      </dsp:nvSpPr>
      <dsp:spPr>
        <a:xfrm>
          <a:off x="1591531" y="1723025"/>
          <a:ext cx="9160468" cy="137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33" tIns="145833" rIns="145833" bIns="1458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Bus</a:t>
          </a:r>
        </a:p>
      </dsp:txBody>
      <dsp:txXfrm>
        <a:off x="1591531" y="1723025"/>
        <a:ext cx="9160468" cy="1377949"/>
      </dsp:txXfrm>
    </dsp:sp>
    <dsp:sp modelId="{B48DBFF0-B824-4BB0-821F-E5F4C8D1C071}">
      <dsp:nvSpPr>
        <dsp:cNvPr id="0" name=""/>
        <dsp:cNvSpPr/>
      </dsp:nvSpPr>
      <dsp:spPr>
        <a:xfrm>
          <a:off x="0" y="3445461"/>
          <a:ext cx="10752000" cy="13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49741-9AFD-44B0-BB07-0D1B211685DA}">
      <dsp:nvSpPr>
        <dsp:cNvPr id="0" name=""/>
        <dsp:cNvSpPr/>
      </dsp:nvSpPr>
      <dsp:spPr>
        <a:xfrm>
          <a:off x="416829" y="3755500"/>
          <a:ext cx="757872" cy="757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41AB8-14AE-4C60-97DD-5906324D3BF9}">
      <dsp:nvSpPr>
        <dsp:cNvPr id="0" name=""/>
        <dsp:cNvSpPr/>
      </dsp:nvSpPr>
      <dsp:spPr>
        <a:xfrm>
          <a:off x="1591531" y="3445461"/>
          <a:ext cx="9160468" cy="137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33" tIns="145833" rIns="145833" bIns="1458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IO-Link with ESP32 IO-Link Shield</a:t>
          </a:r>
        </a:p>
      </dsp:txBody>
      <dsp:txXfrm>
        <a:off x="1591531" y="3445461"/>
        <a:ext cx="9160468" cy="137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E764DDF-7DAF-42F5-BB55-ECC66B8DC13F}" type="datetimeFigureOut">
              <a:rPr lang="de-DE"/>
              <a:pPr>
                <a:defRPr/>
              </a:pPr>
              <a:t>09.07.2025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317F35-8239-4C6A-9BB0-A2C9DBDE530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BE80711-4852-4012-AA49-080ADFC5A924}" type="datetimeFigureOut">
              <a:rPr lang="de-DE"/>
              <a:pPr>
                <a:defRPr/>
              </a:pPr>
              <a:t>09.07.2025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314512-B9C9-4AE8-B22F-8564C6DB67AF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125AA8-497B-484D-BDD7-C7CAC0E2D46E}" type="slidenum">
              <a:rPr lang="de-DE" altLang="de-DE"/>
              <a:pPr eaLnBrk="1" hangingPunct="1"/>
              <a:t>3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26BE7-CBDC-0711-3BE1-4473A51B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BC48A-C8C1-BE61-F1A9-8E8D17120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9C68-89C3-1F39-44FA-D7267E9EC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10008-03D5-185F-07DA-A68813BEA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14512-B9C9-4AE8-B22F-8564C6DB67A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716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43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9C36AE-0C7F-4C90-8581-59574D86DBF2}" type="slidenum">
              <a:rPr lang="de-DE" altLang="de-DE"/>
              <a:pPr eaLnBrk="1" hangingPunct="1"/>
              <a:t>30</a:t>
            </a:fld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1845104"/>
            <a:ext cx="10752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000" y="4608000"/>
            <a:ext cx="10752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78D1CF-1DAF-413B-8F84-E80DF93758C2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810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555200"/>
            <a:ext cx="10752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10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449B81-0F9D-4559-97B7-6E86A2DFCFF4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2269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10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555200"/>
            <a:ext cx="10752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10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914D23-7372-49C0-859E-21D8C833C4A9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97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10"/>
          <p:cNvCxnSpPr/>
          <p:nvPr/>
        </p:nvCxnSpPr>
        <p:spPr>
          <a:xfrm>
            <a:off x="383117" y="1439864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4000" y="1555200"/>
            <a:ext cx="5184000" cy="4824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5952000" y="1555200"/>
            <a:ext cx="5184000" cy="4824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9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3E4B3-FABE-4071-8B8A-1D46BF19C290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37163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1988840"/>
            <a:ext cx="10752000" cy="254716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18E9A7-B819-45E8-B29D-CA4C64DA5596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212705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83117" y="619126"/>
            <a:ext cx="1075266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83117" y="1557339"/>
            <a:ext cx="10752667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flipH="1">
            <a:off x="9745134" y="6551614"/>
            <a:ext cx="1056217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3117" y="6551614"/>
            <a:ext cx="7645400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="1" dirty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endParaRPr lang="de-DE" b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727267" y="6551614"/>
            <a:ext cx="397933" cy="1222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26DABEA5-5E1C-4EF0-955C-339683531E59}" type="slidenum">
              <a:rPr lang="de-DE" altLang="de-DE"/>
              <a:pPr/>
              <a:t>‹#›</a:t>
            </a:fld>
            <a:endParaRPr lang="de-DE" alt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hyperlink" Target="https://www.electronics-lab.com/project/using-the-ble-functionality-of-the-esp32/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emanna.com/advice-troubleshoot-wordpress/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itojsinghArora/Ind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jpeg"/><Relationship Id="rId7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project/using-the-ble-functionality-of-the-esp32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lab.bricogeek.com/tutorial/introduccion-a-mqtt-con-node-red-raspberry-pi-y-arduino/ejemplo-mqtt-con-arduino" TargetMode="Externa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emanna.com/advice-troubleshoot-wordpress/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5170CEF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microsoft.com/office/2018/10/relationships/comments" Target="../comments/modernComment_10E_9DA30C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project/using-the-ble-functionality-of-the-esp32/" TargetMode="External"/><Relationship Id="rId11" Type="http://schemas.openxmlformats.org/officeDocument/2006/relationships/image" Target="../media/image17.sv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www.flickr.com/photos/sazfar/1079261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project/using-the-ble-functionality-of-the-esp32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lab.bricogeek.com/tutorial/introduccion-a-mqtt-con-node-red-raspberry-pi-y-arduino/ejemplo-mqtt-con-arduin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joemanna.com/advice-troubleshoot-wordpres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1811338" y="1844675"/>
            <a:ext cx="8064500" cy="2520950"/>
          </a:xfrm>
        </p:spPr>
        <p:txBody>
          <a:bodyPr/>
          <a:lstStyle/>
          <a:p>
            <a:pPr eaLnBrk="1" hangingPunct="1"/>
            <a:r>
              <a:rPr lang="de-DE" altLang="de-DE">
                <a:solidFill>
                  <a:srgbClr val="00B1AC"/>
                </a:solidFill>
              </a:rPr>
              <a:t>Industrial Communication</a:t>
            </a:r>
            <a:br>
              <a:rPr lang="de-DE" altLang="de-DE"/>
            </a:br>
            <a:r>
              <a:rPr lang="de-DE" altLang="de-DE" sz="4000"/>
              <a:t>µ-Projects</a:t>
            </a:r>
          </a:p>
        </p:txBody>
      </p:sp>
      <p:sp>
        <p:nvSpPr>
          <p:cNvPr id="7171" name="Untertitel 2"/>
          <p:cNvSpPr>
            <a:spLocks noGrp="1"/>
          </p:cNvSpPr>
          <p:nvPr>
            <p:ph type="subTitle" idx="1"/>
          </p:nvPr>
        </p:nvSpPr>
        <p:spPr>
          <a:xfrm>
            <a:off x="1811338" y="5135412"/>
            <a:ext cx="8064500" cy="912963"/>
          </a:xfrm>
        </p:spPr>
        <p:txBody>
          <a:bodyPr/>
          <a:lstStyle/>
          <a:p>
            <a:r>
              <a:rPr lang="de-DE" altLang="de-DE">
                <a:latin typeface="Verdana"/>
                <a:ea typeface="Verdana"/>
              </a:rPr>
              <a:t>Amitojsingh Arora (3238617)</a:t>
            </a:r>
            <a:endParaRPr lang="de-DE" altLang="de-DE">
              <a:ea typeface="Verdana" pitchFamily="34" charset="0"/>
            </a:endParaRPr>
          </a:p>
          <a:p>
            <a:r>
              <a:rPr lang="de-DE" altLang="de-DE">
                <a:latin typeface="Verdana"/>
                <a:ea typeface="Verdana"/>
              </a:rPr>
              <a:t>Shunnoy Sarkar (3660409)</a:t>
            </a:r>
          </a:p>
          <a:p>
            <a:endParaRPr lang="de-DE" altLang="de-DE">
              <a:latin typeface="Verdana"/>
              <a:ea typeface="Verdana"/>
            </a:endParaRPr>
          </a:p>
          <a:p>
            <a:pPr eaLnBrk="1" hangingPunct="1"/>
            <a:endParaRPr lang="de-DE" altLang="de-DE"/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3561A1-054B-4FE3-B795-B89238AB9940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7173" name="Fußzeilenplatzhalt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/>
                <a:ea typeface="Verdana"/>
              </a:rPr>
              <a:t>© FH AACHEN</a:t>
            </a:r>
            <a:r>
              <a:rPr lang="de-DE" altLang="de-DE" b="0">
                <a:latin typeface="Verdana"/>
                <a:ea typeface="Verdana"/>
              </a:rPr>
              <a:t>  |  FACHBEREICH 08| Industrial Communication Project </a:t>
            </a:r>
            <a:r>
              <a:rPr lang="de-DE" altLang="de-DE" b="0" err="1">
                <a:latin typeface="Verdana"/>
                <a:ea typeface="Verdana"/>
              </a:rPr>
              <a:t>presentation</a:t>
            </a:r>
            <a:endParaRPr lang="de-DE" altLang="de-DE" b="0">
              <a:latin typeface="Verdana"/>
              <a:ea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269F-0CB9-2CA3-AE80-EA0E424C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Outcomes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9117-B2DA-612B-5E55-6778159D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Mini-tasks done: </a:t>
            </a:r>
            <a:endParaRPr lang="en-US">
              <a:latin typeface="Verdana"/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Published time stamp on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 (Intro to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)</a:t>
            </a:r>
          </a:p>
          <a:p>
            <a:pPr marL="1066800" lvl="2" indent="-342900"/>
            <a:r>
              <a:rPr lang="en-US">
                <a:latin typeface="Verdana"/>
                <a:ea typeface="Verdana"/>
              </a:rPr>
              <a:t>Controlled an RGB LED over an HTTP server through a Wi-Fi Access Point created by ESP32-s.</a:t>
            </a:r>
            <a:endParaRPr lang="en-US">
              <a:ea typeface="Verdana"/>
            </a:endParaRPr>
          </a:p>
          <a:p>
            <a:pPr marL="457200" indent="-457200">
              <a:buAutoNum type="arabicPeriod"/>
            </a:pPr>
            <a:r>
              <a:rPr lang="en-GB" sz="2400">
                <a:latin typeface="Verdana"/>
                <a:ea typeface="Verdana"/>
              </a:rPr>
              <a:t>Familiarised </a:t>
            </a:r>
            <a:r>
              <a:rPr lang="en-US" sz="2400">
                <a:latin typeface="Verdana"/>
                <a:ea typeface="Verdana"/>
              </a:rPr>
              <a:t>with Modbus RTU and TCP communication protocols and displaying obtained data over a Webserver via </a:t>
            </a:r>
            <a:r>
              <a:rPr lang="en-US" sz="2400" err="1">
                <a:latin typeface="Verdana"/>
                <a:ea typeface="Verdana"/>
              </a:rPr>
              <a:t>NodeRed</a:t>
            </a:r>
            <a:r>
              <a:rPr lang="en-US" sz="2400">
                <a:latin typeface="Verdana"/>
                <a:ea typeface="Verdana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Used </a:t>
            </a:r>
            <a:r>
              <a:rPr lang="en-US" sz="2400" err="1">
                <a:latin typeface="Verdana"/>
                <a:ea typeface="Verdana"/>
              </a:rPr>
              <a:t>QModMaster</a:t>
            </a:r>
            <a:r>
              <a:rPr lang="en-US" sz="2400">
                <a:latin typeface="Verdana"/>
                <a:ea typeface="Verdana"/>
              </a:rPr>
              <a:t> for verification of Modbus TCP communication.</a:t>
            </a:r>
            <a:endParaRPr lang="en-US" sz="2400">
              <a:ea typeface="Verdana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Used Wireshark to identify recipient and sender of HTTP requests.</a:t>
            </a:r>
            <a:endParaRPr lang="en-US" sz="2400">
              <a:ea typeface="Verdana"/>
            </a:endParaRPr>
          </a:p>
          <a:p>
            <a:pPr marL="457200" indent="-457200">
              <a:buAutoNum type="arabicPeriod"/>
            </a:pPr>
            <a:endParaRPr lang="en-US" sz="2400"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BEDA-C659-4310-3D92-FEB3D88A9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10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C7198-05B6-8E86-34EB-31C44A0717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672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FA1F4-BD08-944E-393C-A4A22918F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F30F-FCFC-7F55-7ECB-A27C66B1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Scope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AC10-12CC-FD8C-581D-A9E62DCC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Practical introduction to CAN Bus Protocol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Sending and receiving CAN frames between ESP32 and USB CAN analyzer (connected to PC).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Adding the application layer (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) in which CAN data sent by ESP32 is </a:t>
            </a:r>
            <a:r>
              <a:rPr lang="en-US" err="1">
                <a:latin typeface="Verdana"/>
                <a:ea typeface="Verdana"/>
              </a:rPr>
              <a:t>visualised</a:t>
            </a:r>
            <a:r>
              <a:rPr lang="en-US">
                <a:latin typeface="Verdana"/>
                <a:ea typeface="Verdana"/>
              </a:rPr>
              <a:t> on the dashboard and data sent by serial port by </a:t>
            </a:r>
            <a:r>
              <a:rPr lang="en-US" err="1">
                <a:latin typeface="Verdana"/>
                <a:ea typeface="Verdana"/>
              </a:rPr>
              <a:t>NodeRed</a:t>
            </a:r>
            <a:r>
              <a:rPr lang="en-US">
                <a:latin typeface="Verdana"/>
                <a:ea typeface="Verdana"/>
              </a:rPr>
              <a:t> would be received by the MCU.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CAN J1939 Protocol Project: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Recognition of button trigger and rotation of a rotary knob via received CAN frames.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Controlling of LEDs on keys and segments with transmission of apt CAN frame data.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endParaRPr lang="en-US"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5432-1938-1372-4F70-FE32C7529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11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F9A7D-A2C1-4493-72D3-17BCC61A84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8346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0591-4A10-7481-FEA4-F5DBD85F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81E4-D2A0-A70D-696D-B8BC2F31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LID4096">
                <a:latin typeface="Verdana"/>
                <a:ea typeface="Verdana"/>
              </a:rPr>
              <a:t>Simplified </a:t>
            </a:r>
            <a:r>
              <a:rPr lang="en-US">
                <a:latin typeface="Verdana"/>
                <a:ea typeface="Verdana"/>
              </a:rPr>
              <a:t>Hardware connections </a:t>
            </a:r>
            <a:r>
              <a:rPr lang="LID4096">
                <a:latin typeface="Verdana"/>
                <a:ea typeface="Verdana"/>
              </a:rPr>
              <a:t>representation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B6B8-BC7E-06EE-A62D-C8EB4CBE1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36741-FA65-F00D-4A87-4B810E265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13" name="Content Placeholder 12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2C58350A-BEB2-0761-2D5E-D25625BC8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52124" y="1719700"/>
            <a:ext cx="8815753" cy="468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black object with buttons&#10;&#10;AI-generated content may be incorrect.">
            <a:extLst>
              <a:ext uri="{FF2B5EF4-FFF2-40B4-BE49-F238E27FC236}">
                <a16:creationId xmlns:a16="http://schemas.microsoft.com/office/drawing/2014/main" id="{80A869AB-FB9F-8F9F-4F32-E4AB6194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12" y="2438399"/>
            <a:ext cx="1521192" cy="1101971"/>
          </a:xfrm>
          <a:prstGeom prst="rect">
            <a:avLst/>
          </a:prstGeom>
        </p:spPr>
      </p:pic>
      <p:pic>
        <p:nvPicPr>
          <p:cNvPr id="16" name="Picture 15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E1402288-63B6-C61D-FC4C-EBCF7F03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26073" y="1722961"/>
            <a:ext cx="1472281" cy="790656"/>
          </a:xfrm>
          <a:prstGeom prst="rect">
            <a:avLst/>
          </a:prstGeom>
        </p:spPr>
      </p:pic>
      <p:pic>
        <p:nvPicPr>
          <p:cNvPr id="17" name="Picture 16" descr="A blue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E4DAB1CC-5175-3AA3-98FF-7C97B68C9A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160" t="2110" r="30678" b="21271"/>
          <a:stretch>
            <a:fillRect/>
          </a:stretch>
        </p:blipFill>
        <p:spPr>
          <a:xfrm rot="5400000">
            <a:off x="3392400" y="2638346"/>
            <a:ext cx="722136" cy="10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1487-B378-9890-311F-E05A7F12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C9E4-F7D0-48EE-D887-47104C6C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7" y="672747"/>
            <a:ext cx="8064000" cy="713602"/>
          </a:xfrm>
        </p:spPr>
        <p:txBody>
          <a:bodyPr/>
          <a:lstStyle/>
          <a:p>
            <a:r>
              <a:rPr lang="en-US"/>
              <a:t>CAN Bus</a:t>
            </a:r>
            <a:br>
              <a:rPr lang="en-US"/>
            </a:br>
            <a:r>
              <a:rPr lang="en-US"/>
              <a:t>ISO OSI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2FDF4-4DF3-40BC-E6D4-E914B9955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E874-02FB-F590-B3CB-61678E1F4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8875874-73FB-103D-C012-0B2B9BC2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1946787" y="2013420"/>
            <a:ext cx="4833475" cy="407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5B7018-58CF-ACBD-009A-A3C7E8EE0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67065"/>
              </p:ext>
            </p:extLst>
          </p:nvPr>
        </p:nvGraphicFramePr>
        <p:xfrm>
          <a:off x="6888088" y="2010192"/>
          <a:ext cx="3747347" cy="408245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747347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6270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SAE J1939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58789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614024">
                <a:tc>
                  <a:txBody>
                    <a:bodyPr/>
                    <a:lstStyle/>
                    <a:p>
                      <a:endParaRPr lang="LID4096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586449">
                <a:tc>
                  <a:txBody>
                    <a:bodyPr/>
                    <a:lstStyle/>
                    <a:p>
                      <a:endParaRPr lang="LID4096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530400">
                <a:tc>
                  <a:txBody>
                    <a:bodyPr/>
                    <a:lstStyle/>
                    <a:p>
                      <a:endParaRPr lang="LID4096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1136597">
                <a:tc>
                  <a:txBody>
                    <a:bodyPr/>
                    <a:lstStyle/>
                    <a:p>
                      <a:r>
                        <a:rPr lang="en-US" sz="1400" dirty="0"/>
                        <a:t>CAN Protocol</a:t>
                      </a:r>
                      <a:endParaRPr lang="LID4096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11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1869-79E9-0F4B-D0F3-1F8796E5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Alternate method: </a:t>
            </a:r>
            <a:r>
              <a:rPr lang="en-US" err="1">
                <a:latin typeface="Verdana"/>
                <a:ea typeface="Verdana"/>
              </a:rPr>
              <a:t>py</a:t>
            </a:r>
            <a:r>
              <a:rPr lang="en-US">
                <a:latin typeface="Verdana"/>
                <a:ea typeface="Verdana"/>
              </a:rPr>
              <a:t>-can</a:t>
            </a:r>
            <a:endParaRPr lang="en-US">
              <a:ea typeface="Verdana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0109B6-1133-BA79-B88C-C2A15867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5546" y="1711508"/>
            <a:ext cx="5260921" cy="416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01DD-18C0-05EC-8442-486BBD6CDD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31F90-B21B-8001-657C-DE18B02D9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D58B5-614A-42BB-E2BF-846DE408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156" y="1718831"/>
            <a:ext cx="5799569" cy="41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160B-649C-A72A-B2E5-1CBF899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Send using </a:t>
            </a:r>
            <a:r>
              <a:rPr lang="en-US" err="1">
                <a:latin typeface="Verdana"/>
                <a:ea typeface="Verdana"/>
              </a:rPr>
              <a:t>py</a:t>
            </a:r>
            <a:r>
              <a:rPr lang="en-US">
                <a:latin typeface="Verdana"/>
                <a:ea typeface="Verdana"/>
              </a:rPr>
              <a:t>-can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E0EA-E277-61AD-EEDB-9CB79DE84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77" y="1555200"/>
            <a:ext cx="10752000" cy="48240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can_serial_write.py:</a:t>
            </a:r>
          </a:p>
          <a:p>
            <a:pPr marL="457200" indent="-457200">
              <a:buAutoNum type="arabicPeriod"/>
            </a:pPr>
            <a:endParaRPr lang="en-US" sz="2400"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460E0-9DD9-0889-4666-DEC110D42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15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8421-A184-3CC3-84C0-B2D5098024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Picture 7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5BC22F4A-3E67-660A-7AD6-1CC66599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0" y="2033677"/>
            <a:ext cx="5701702" cy="4343400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FE42F80-2D44-7617-2164-C4731DB3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38" y="3592542"/>
            <a:ext cx="6104267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7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361-C93E-24AE-9596-060EA29E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55" y="610933"/>
            <a:ext cx="8064000" cy="743099"/>
          </a:xfrm>
        </p:spPr>
        <p:txBody>
          <a:bodyPr wrap="square" anchor="t">
            <a:normAutofit/>
          </a:bodyPr>
          <a:lstStyle/>
          <a:p>
            <a:r>
              <a:rPr lang="en-US"/>
              <a:t>CAN Bus</a:t>
            </a:r>
            <a:br>
              <a:rPr lang="en-US"/>
            </a:br>
            <a:r>
              <a:rPr lang="en-US"/>
              <a:t>Send example</a:t>
            </a:r>
            <a:endParaRPr lang="LID4096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0FAB3-9F10-649C-4B53-1F332822D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019" y="1825943"/>
            <a:ext cx="8064000" cy="425376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F17B3-D18A-8037-B430-FCE4D107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69450" y="6551614"/>
            <a:ext cx="298450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16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9E285-6592-24F8-A4A8-8FCC270470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11338" y="6551614"/>
            <a:ext cx="573405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49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9AC5-5A75-5A52-B32C-A50D0223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Receive using </a:t>
            </a:r>
            <a:r>
              <a:rPr lang="en-US" err="1">
                <a:latin typeface="Verdana"/>
                <a:ea typeface="Verdana"/>
              </a:rPr>
              <a:t>py</a:t>
            </a:r>
            <a:r>
              <a:rPr lang="en-US">
                <a:latin typeface="Verdana"/>
                <a:ea typeface="Verdana"/>
              </a:rPr>
              <a:t>-can</a:t>
            </a:r>
            <a:endParaRPr lang="en-US">
              <a:latin typeface="Verdana"/>
            </a:endParaRPr>
          </a:p>
        </p:txBody>
      </p:sp>
      <p:pic>
        <p:nvPicPr>
          <p:cNvPr id="7" name="Content Placeholder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066B05F-A76E-26F5-143A-72E0C7137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65782" y="1552523"/>
            <a:ext cx="84867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CF0E0-4182-EF3D-C467-C16898A57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17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BE745-EAE6-F49D-E76E-0A1A6CBB0E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420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E8C3B-398F-4B9F-F916-B82A5AAF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A2EB-9EAB-FBC1-8099-9FDD25AE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90" y="650488"/>
            <a:ext cx="8064000" cy="733267"/>
          </a:xfrm>
        </p:spPr>
        <p:txBody>
          <a:bodyPr wrap="square" anchor="t">
            <a:normAutofit/>
          </a:bodyPr>
          <a:lstStyle/>
          <a:p>
            <a:r>
              <a:rPr lang="en-US"/>
              <a:t>CAN Bus</a:t>
            </a:r>
            <a:br>
              <a:rPr lang="en-US"/>
            </a:br>
            <a:r>
              <a:rPr lang="en-US"/>
              <a:t>Receive example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1169-66CA-B168-1A9D-07CDBAED7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69450" y="6551614"/>
            <a:ext cx="298450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18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BB9CF-F010-5F3F-1228-E2D1C677BF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11338" y="6551614"/>
            <a:ext cx="573405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729090-61D6-F235-E0F5-A3EFF2B4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126"/>
          <a:stretch>
            <a:fillRect/>
          </a:stretch>
        </p:blipFill>
        <p:spPr>
          <a:xfrm>
            <a:off x="1267654" y="1806163"/>
            <a:ext cx="9046385" cy="43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AB6EF-0170-EDCC-B3E1-0300BED9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0446-F3C5-6018-0EA0-7A08EF74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LID4096">
                <a:latin typeface="Verdana"/>
                <a:ea typeface="Verdana"/>
              </a:rPr>
              <a:t>CR1301 Joystick control approach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62141-2F38-821C-3BE7-542DA63B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Identifying and  assigning the PGN, priority, </a:t>
            </a:r>
            <a:r>
              <a:rPr lang="en-US" sz="2400" err="1">
                <a:latin typeface="Verdana"/>
                <a:ea typeface="Verdana"/>
              </a:rPr>
              <a:t>src</a:t>
            </a:r>
            <a:r>
              <a:rPr lang="en-US" sz="2400">
                <a:latin typeface="Verdana"/>
                <a:ea typeface="Verdana"/>
              </a:rPr>
              <a:t> &amp; </a:t>
            </a:r>
            <a:r>
              <a:rPr lang="en-US" sz="2400" err="1">
                <a:latin typeface="Verdana"/>
                <a:ea typeface="Verdana"/>
              </a:rPr>
              <a:t>dest</a:t>
            </a:r>
            <a:r>
              <a:rPr lang="en-US" sz="2400">
                <a:latin typeface="Verdana"/>
                <a:ea typeface="Verdana"/>
              </a:rPr>
              <a:t> addresses.</a:t>
            </a:r>
          </a:p>
          <a:p>
            <a:pPr marL="457200" indent="-457200">
              <a:buAutoNum type="arabicPeriod"/>
            </a:pPr>
            <a:r>
              <a:rPr lang="en-US" sz="2400">
                <a:latin typeface="Verdana"/>
                <a:ea typeface="Verdana"/>
              </a:rPr>
              <a:t>Identifying the keys to their respective labels. </a:t>
            </a:r>
            <a:endParaRPr lang="en-US" sz="2400">
              <a:ea typeface="Verdana"/>
            </a:endParaRPr>
          </a:p>
          <a:p>
            <a:pPr marL="457200" indent="-457200">
              <a:buAutoNum type="arabicPeriod"/>
            </a:pPr>
            <a:endParaRPr lang="en-US" sz="2400"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EA225-AF13-177A-D6FD-F7E544E15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896A9-4164-4E21-353A-F2F39CB9B7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 descr="CAN messages for keys">
            <a:extLst>
              <a:ext uri="{FF2B5EF4-FFF2-40B4-BE49-F238E27FC236}">
                <a16:creationId xmlns:a16="http://schemas.microsoft.com/office/drawing/2014/main" id="{D25B6D02-766E-6D6F-03A1-94970BA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0" y="2555005"/>
            <a:ext cx="6446888" cy="3825055"/>
          </a:xfrm>
          <a:prstGeom prst="rect">
            <a:avLst/>
          </a:prstGeom>
        </p:spPr>
      </p:pic>
      <p:pic>
        <p:nvPicPr>
          <p:cNvPr id="8" name="Picture 7" descr="A close up of a device&#10;&#10;AI-generated content may be incorrect.">
            <a:extLst>
              <a:ext uri="{FF2B5EF4-FFF2-40B4-BE49-F238E27FC236}">
                <a16:creationId xmlns:a16="http://schemas.microsoft.com/office/drawing/2014/main" id="{F9AF0527-34C4-269E-AB6B-2356AE93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63" y="2751556"/>
            <a:ext cx="4738419" cy="34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33E-3A2B-672C-DD9B-3C5E6B90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noted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712A1-4E65-1D2D-3413-3E769B0AB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have made the changes in the ISO OSI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Link to our GitHub repo is: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 tooltip="https://github.com/AmitojsinghArora/IndCom"/>
              </a:rPr>
              <a:t>https://github.com/AmitojsinghArora/IndCom</a:t>
            </a:r>
            <a:endParaRPr lang="LID4096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078B8-81D1-0C50-6033-2338707A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02.03.2011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63925-F37B-9BA6-7E3B-C7EBF2489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DE32B-6C9D-FA47-1975-B31B89CE06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2189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0E36-ED9E-9F61-6A41-CF3F288D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CAN Bus</a:t>
            </a:r>
            <a:br>
              <a:rPr lang="en-US">
                <a:ea typeface="Verdana"/>
              </a:rPr>
            </a:br>
            <a:r>
              <a:rPr lang="en-US">
                <a:ea typeface="Verdana"/>
              </a:rPr>
              <a:t>CR1301 Joystick control approach</a:t>
            </a:r>
          </a:p>
          <a:p>
            <a:endParaRPr lang="en-US">
              <a:ea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9770-F701-D713-1D75-D946E86A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Verdana"/>
                <a:ea typeface="Verdana"/>
              </a:rPr>
              <a:t>3. Assigned two states for the entire system:</a:t>
            </a:r>
          </a:p>
          <a:p>
            <a:r>
              <a:rPr lang="en-US" sz="2400">
                <a:latin typeface="Verdana"/>
                <a:ea typeface="Verdana"/>
              </a:rPr>
              <a:t> i) DEFAULT_POSITION_TRACKING : Segment lights up when rotated clockwise to yellow and changes colour ( as per the colour wheel given in lab manual) after every two shifts in encoder position, thus indicating the position of knob by 12 different colours for 24 identifiable stops.</a:t>
            </a:r>
          </a:p>
          <a:p>
            <a:endParaRPr lang="en-US" sz="2400">
              <a:latin typeface="Verdana"/>
              <a:ea typeface="Verdana"/>
            </a:endParaRPr>
          </a:p>
          <a:p>
            <a:endParaRPr lang="en-US" sz="2400">
              <a:latin typeface="Verdana"/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2B774-C449-83E3-1B7D-2A631FB68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20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898DE-D803-A9CC-B0CA-358B6F51DD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2EE690B7-C488-CA9B-3A42-8A0EFE83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5" y="3961394"/>
            <a:ext cx="8696325" cy="20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EF73-6274-A9C7-F307-76C9A16D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CAN Bus</a:t>
            </a:r>
            <a:br>
              <a:rPr lang="en-US">
                <a:ea typeface="Verdana"/>
              </a:rPr>
            </a:br>
            <a:r>
              <a:rPr lang="en-US">
                <a:ea typeface="Verdana"/>
              </a:rPr>
              <a:t>CR1301 Joystick control approach</a:t>
            </a:r>
          </a:p>
          <a:p>
            <a:endParaRPr lang="en-US">
              <a:ea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D35A-8FF3-9B14-91C9-6CCAEA2A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Verdana"/>
                <a:ea typeface="Verdana"/>
              </a:rPr>
              <a:t> ii) DETECT_DIRECTION: When the knob is rotated clockwise, the change of byte 3 is (bit 5 remains 0, as mentioned in manual, however bit 0 flips):</a:t>
            </a:r>
            <a:br>
              <a:rPr lang="en-US" sz="2400">
                <a:latin typeface="Verdana"/>
                <a:ea typeface="Verdana"/>
              </a:rPr>
            </a:br>
            <a:endParaRPr lang="en-US" sz="2400">
              <a:latin typeface="Verdana"/>
              <a:ea typeface="Verdana"/>
            </a:endParaRPr>
          </a:p>
          <a:p>
            <a:endParaRPr lang="en-US" sz="2400">
              <a:latin typeface="Verdana"/>
              <a:ea typeface="Verdana"/>
            </a:endParaRPr>
          </a:p>
          <a:p>
            <a:r>
              <a:rPr lang="en-US" sz="2400">
                <a:latin typeface="Verdana"/>
                <a:ea typeface="Verdana"/>
              </a:rPr>
              <a:t>However when rotated anticlockwise, we observe:</a:t>
            </a:r>
            <a:br>
              <a:rPr lang="en-US" sz="2400">
                <a:latin typeface="Verdana"/>
                <a:ea typeface="Verdana"/>
              </a:rPr>
            </a:br>
            <a:endParaRPr lang="en-US" sz="2400">
              <a:latin typeface="Verdana"/>
              <a:ea typeface="Verdana"/>
            </a:endParaRPr>
          </a:p>
          <a:p>
            <a:endParaRPr lang="en-US" sz="2400">
              <a:latin typeface="Verdana"/>
              <a:ea typeface="Verdana"/>
            </a:endParaRPr>
          </a:p>
          <a:p>
            <a:r>
              <a:rPr lang="en-US" sz="2400">
                <a:latin typeface="Verdana"/>
                <a:ea typeface="Verdana"/>
              </a:rPr>
              <a:t>Bits 0 and 5 are 1.</a:t>
            </a:r>
          </a:p>
          <a:p>
            <a:r>
              <a:rPr lang="en-US" sz="2400">
                <a:latin typeface="Verdana"/>
                <a:ea typeface="Verdana"/>
              </a:rPr>
              <a:t>Thus for these triggers, the segment LEDs blink in the corresponding direction.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34EDC-6905-ABC7-84B5-258E7018A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21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C252A-6FF9-02D6-F352-423AB0DBD8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31851E-55C5-A6CF-3479-11EA9951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45" r="-529" b="35455"/>
          <a:stretch>
            <a:fillRect/>
          </a:stretch>
        </p:blipFill>
        <p:spPr>
          <a:xfrm>
            <a:off x="700454" y="2769577"/>
            <a:ext cx="2221492" cy="518157"/>
          </a:xfrm>
          <a:prstGeom prst="rect">
            <a:avLst/>
          </a:prstGeom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9D00EE5-9012-B9EF-D925-B9675431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" t="214" r="-1081" b="71667"/>
          <a:stretch>
            <a:fillRect/>
          </a:stretch>
        </p:blipFill>
        <p:spPr>
          <a:xfrm>
            <a:off x="700454" y="3964623"/>
            <a:ext cx="2231361" cy="3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615C-C7E8-9633-0031-EFD91504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CAN 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Result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380-5AF6-E366-569E-E6C3F2F7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F9542-927E-9CE6-52DB-0CCF58939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5FABF-9AF4-453F-05F8-E62468EC3D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R1301_demo">
            <a:hlinkClick r:id="" action="ppaction://media"/>
            <a:extLst>
              <a:ext uri="{FF2B5EF4-FFF2-40B4-BE49-F238E27FC236}">
                <a16:creationId xmlns:a16="http://schemas.microsoft.com/office/drawing/2014/main" id="{B597CA00-AABA-01FA-4EB3-729E79B01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9940" y="1539606"/>
            <a:ext cx="3078163" cy="4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BE8B-E533-A839-17B1-ABB4D80E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Scope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5E41-6991-92CB-403B-357D5E8A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+mj-lt"/>
              <a:buAutoNum type="arabicPeriod"/>
            </a:pPr>
            <a:r>
              <a:rPr lang="en-US" sz="2400"/>
              <a:t>Transmit sensor data over MQTT via IO Link Master</a:t>
            </a:r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/>
              <a:t>Setup MQTT via </a:t>
            </a:r>
            <a:r>
              <a:rPr lang="en-US" err="1"/>
              <a:t>Mosquitto</a:t>
            </a:r>
            <a:endParaRPr lang="en-US"/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/>
              <a:t>Read data over MQTT Explorer</a:t>
            </a:r>
          </a:p>
          <a:p>
            <a:pPr marL="685800" lvl="1" indent="-685800">
              <a:buFont typeface="+mj-lt"/>
              <a:buAutoNum type="arabicPeriod"/>
            </a:pPr>
            <a:r>
              <a:rPr lang="en-US" sz="100"/>
              <a:t>eff</a:t>
            </a:r>
          </a:p>
          <a:p>
            <a:pPr marL="685800" lvl="1" indent="-685800">
              <a:buFont typeface="+mj-lt"/>
              <a:buAutoNum type="arabicPeriod"/>
            </a:pPr>
            <a:r>
              <a:rPr lang="en-US" sz="100"/>
              <a:t>d</a:t>
            </a:r>
          </a:p>
          <a:p>
            <a:pPr marL="685800" indent="-685800">
              <a:buFont typeface="+mj-lt"/>
              <a:buAutoNum type="arabicPeriod"/>
            </a:pPr>
            <a:r>
              <a:rPr lang="en-US" sz="2400"/>
              <a:t>Transmit Joystick data from ESP 32 over IO Link shield</a:t>
            </a:r>
          </a:p>
          <a:p>
            <a:pPr marL="1409700" lvl="2" indent="-685800">
              <a:buFont typeface="Arial" panose="020B0604020202020204" pitchFamily="34" charset="0"/>
              <a:buChar char="•"/>
            </a:pPr>
            <a:r>
              <a:rPr lang="en-US"/>
              <a:t>Read joystick data via ESP 32</a:t>
            </a:r>
          </a:p>
          <a:p>
            <a:pPr marL="1409700" lvl="2" indent="-685800">
              <a:buFont typeface="Arial" panose="020B0604020202020204" pitchFamily="34" charset="0"/>
              <a:buChar char="•"/>
            </a:pPr>
            <a:r>
              <a:rPr lang="en-US"/>
              <a:t>Transmit over IO link shield</a:t>
            </a:r>
          </a:p>
          <a:p>
            <a:pPr marL="1409700" lvl="2" indent="-685800">
              <a:buFont typeface="Arial" panose="020B0604020202020204" pitchFamily="34" charset="0"/>
              <a:buChar char="•"/>
            </a:pPr>
            <a:r>
              <a:rPr lang="en-US"/>
              <a:t>Visualize on Node-Red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4EF86-C251-2739-E4AC-B4015C759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23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49958-AA05-C049-0D4B-3B7E4A49D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1155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56AF-7295-EBA4-EC1C-31BF105E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CDC3E-A7BE-FFB6-3B9B-D6201BEEF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B49C8-1E42-06B2-CF2C-E120CEC1E5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1026" name="Picture 2" descr="Joystick für den Arduino">
            <a:extLst>
              <a:ext uri="{FF2B5EF4-FFF2-40B4-BE49-F238E27FC236}">
                <a16:creationId xmlns:a16="http://schemas.microsoft.com/office/drawing/2014/main" id="{CDF8D8C1-34D0-7A14-3B6C-13DCCE7B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2" y="1674090"/>
            <a:ext cx="967689" cy="9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D9263966-6C7A-E445-D30B-D7D3253C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8955"/>
          <a:stretch>
            <a:fillRect/>
          </a:stretch>
        </p:blipFill>
        <p:spPr>
          <a:xfrm>
            <a:off x="9464084" y="4179603"/>
            <a:ext cx="1618315" cy="823253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90DF7E00-6454-1AEA-AE68-D4F04D687347}"/>
              </a:ext>
            </a:extLst>
          </p:cNvPr>
          <p:cNvSpPr/>
          <p:nvPr/>
        </p:nvSpPr>
        <p:spPr>
          <a:xfrm rot="5400000">
            <a:off x="8834960" y="4303198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23A8AF0-0D30-2737-9DC4-6B2FAB257B8E}"/>
              </a:ext>
            </a:extLst>
          </p:cNvPr>
          <p:cNvSpPr/>
          <p:nvPr/>
        </p:nvSpPr>
        <p:spPr>
          <a:xfrm rot="5400000">
            <a:off x="5445325" y="4303198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BEDE982-4671-0800-C70A-A549F2163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0000" y="4160510"/>
            <a:ext cx="1835696" cy="1224409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695B2223-1C17-9465-EFFA-E43F815B92E8}"/>
              </a:ext>
            </a:extLst>
          </p:cNvPr>
          <p:cNvSpPr/>
          <p:nvPr/>
        </p:nvSpPr>
        <p:spPr>
          <a:xfrm flipV="1">
            <a:off x="1037847" y="3327855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3448E0F-C8EA-F020-8862-85731D7EACF4}"/>
              </a:ext>
            </a:extLst>
          </p:cNvPr>
          <p:cNvSpPr/>
          <p:nvPr/>
        </p:nvSpPr>
        <p:spPr>
          <a:xfrm rot="16200000" flipV="1">
            <a:off x="2680887" y="4323187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  <p:pic>
        <p:nvPicPr>
          <p:cNvPr id="15" name="Picture 2" descr="AL1122">
            <a:extLst>
              <a:ext uri="{FF2B5EF4-FFF2-40B4-BE49-F238E27FC236}">
                <a16:creationId xmlns:a16="http://schemas.microsoft.com/office/drawing/2014/main" id="{BE1A1890-921D-B27D-C0F4-F92656F96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33656"/>
          <a:stretch>
            <a:fillRect/>
          </a:stretch>
        </p:blipFill>
        <p:spPr bwMode="auto">
          <a:xfrm rot="2458482" flipH="1">
            <a:off x="6932782" y="3063949"/>
            <a:ext cx="978939" cy="29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81B3F2-B01F-F7F1-59BE-1906628F3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65293">
            <a:off x="3091510" y="4260497"/>
            <a:ext cx="2168676" cy="768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7FCE78-0544-664D-975D-53073CF3C9C3}"/>
              </a:ext>
            </a:extLst>
          </p:cNvPr>
          <p:cNvSpPr txBox="1"/>
          <p:nvPr/>
        </p:nvSpPr>
        <p:spPr>
          <a:xfrm>
            <a:off x="401068" y="2726325"/>
            <a:ext cx="178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Arduino joystick</a:t>
            </a:r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FC1CB-DE0C-8A86-8C62-F52F4E232C8A}"/>
              </a:ext>
            </a:extLst>
          </p:cNvPr>
          <p:cNvSpPr txBox="1"/>
          <p:nvPr/>
        </p:nvSpPr>
        <p:spPr>
          <a:xfrm>
            <a:off x="890480" y="5694532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Esp 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4E3BF-FB96-D7B9-DC40-C68B725D77A4}"/>
              </a:ext>
            </a:extLst>
          </p:cNvPr>
          <p:cNvSpPr txBox="1"/>
          <p:nvPr/>
        </p:nvSpPr>
        <p:spPr>
          <a:xfrm>
            <a:off x="3453177" y="5694532"/>
            <a:ext cx="14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Io link shield</a:t>
            </a:r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51835-4093-4977-ADD7-A0F0BC083895}"/>
              </a:ext>
            </a:extLst>
          </p:cNvPr>
          <p:cNvSpPr txBox="1"/>
          <p:nvPr/>
        </p:nvSpPr>
        <p:spPr>
          <a:xfrm>
            <a:off x="6616006" y="5927265"/>
            <a:ext cx="161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Io link master</a:t>
            </a:r>
            <a:endParaRPr lang="LID4096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394221-CBA7-EB83-F17B-ECBB7785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Hardware connection and Node-Red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E8874-80C6-EF01-F3E8-A2193AC69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939" y="2035296"/>
            <a:ext cx="7780694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0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7A5BA-00A3-686E-8C15-F92C47A0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74FFE-E4A5-9AB4-D180-CB3F22C4A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15332-D825-474B-6F84-BCB53430CA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631BEE3-104E-1D68-4945-4A077C51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786063" y="2201388"/>
            <a:ext cx="42939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11E837-7563-9BFF-363E-0D8A574A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54523"/>
              </p:ext>
            </p:extLst>
          </p:nvPr>
        </p:nvGraphicFramePr>
        <p:xfrm>
          <a:off x="5286001" y="2201388"/>
          <a:ext cx="6119936" cy="309634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081251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  <a:gridCol w="3038685">
                  <a:extLst>
                    <a:ext uri="{9D8B030D-6E8A-4147-A177-3AD203B41FA5}">
                      <a16:colId xmlns:a16="http://schemas.microsoft.com/office/drawing/2014/main" val="744974453"/>
                    </a:ext>
                  </a:extLst>
                </a:gridCol>
              </a:tblGrid>
              <a:tr h="442335">
                <a:tc gridSpan="2">
                  <a:txBody>
                    <a:bodyPr/>
                    <a:lstStyle/>
                    <a:p>
                      <a:r>
                        <a:rPr lang="en-US" dirty="0"/>
                        <a:t>MQTT + IODD</a:t>
                      </a:r>
                      <a:endParaRPr lang="LID4096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442335">
                <a:tc gridSpan="2">
                  <a:txBody>
                    <a:bodyPr/>
                    <a:lstStyle/>
                    <a:p>
                      <a:r>
                        <a:rPr lang="en-US"/>
                        <a:t>JSON</a:t>
                      </a:r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442335">
                <a:tc gridSpan="2">
                  <a:txBody>
                    <a:bodyPr/>
                    <a:lstStyle/>
                    <a:p>
                      <a:r>
                        <a:rPr lang="en-US"/>
                        <a:t>MQTT protocol (Session maintenance) </a:t>
                      </a:r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442335">
                <a:tc gridSpan="2">
                  <a:txBody>
                    <a:bodyPr/>
                    <a:lstStyle/>
                    <a:p>
                      <a:r>
                        <a:rPr lang="en-US"/>
                        <a:t>TCP (MQTT on port 1883)</a:t>
                      </a:r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442335">
                <a:tc gridSpan="2"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  <a:endParaRPr lang="LID4096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442335">
                <a:tc rowSpan="2">
                  <a:txBody>
                    <a:bodyPr/>
                    <a:lstStyle/>
                    <a:p>
                      <a:r>
                        <a:rPr lang="en-US" dirty="0"/>
                        <a:t>IO-Link master</a:t>
                      </a:r>
                      <a:endParaRPr lang="LID4096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MAC on LAN</a:t>
                      </a:r>
                      <a:endParaRPr lang="LID4096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442335">
                <a:tc vMerge="1">
                  <a:txBody>
                    <a:bodyPr/>
                    <a:lstStyle/>
                    <a:p>
                      <a:endParaRPr lang="LID4096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Ethernet IEEE 802.3</a:t>
                      </a:r>
                      <a:endParaRPr lang="LID4096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DCC84BB-69F7-2665-F97F-8B9DBB53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ISO OSI model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576AB-F089-7A46-AEB9-5D369872766E}"/>
              </a:ext>
            </a:extLst>
          </p:cNvPr>
          <p:cNvSpPr txBox="1"/>
          <p:nvPr/>
        </p:nvSpPr>
        <p:spPr>
          <a:xfrm>
            <a:off x="5286001" y="5297732"/>
            <a:ext cx="30615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ESP32 with joystick</a:t>
            </a:r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E6CFA-A244-1841-6436-3EFA39ED63B9}"/>
              </a:ext>
            </a:extLst>
          </p:cNvPr>
          <p:cNvSpPr txBox="1"/>
          <p:nvPr/>
        </p:nvSpPr>
        <p:spPr>
          <a:xfrm>
            <a:off x="5286001" y="1832056"/>
            <a:ext cx="6119936" cy="36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Node Red dashboard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7447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1B1F-C7AD-E4FF-1B52-829716B9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F5CC-1569-F606-2B1D-B1D788A8ED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7267" y="6551614"/>
            <a:ext cx="397933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26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93250-6382-467E-498B-9BD69FAE56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83117" y="6551614"/>
            <a:ext cx="764540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C15495-0D9C-4846-2B46-610CB405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ESP32 and IO-Link device</a:t>
            </a:r>
            <a:br>
              <a:rPr lang="en-US" dirty="0">
                <a:latin typeface="Verdana"/>
                <a:ea typeface="Verdana"/>
              </a:rPr>
            </a:br>
            <a:r>
              <a:rPr lang="en-US" dirty="0">
                <a:latin typeface="Verdana"/>
                <a:ea typeface="Verdana"/>
              </a:rPr>
              <a:t>IO-link master and Node-Red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AB2CC-CC7E-15CC-15FC-07C386A9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918"/>
          <a:stretch>
            <a:fillRect/>
          </a:stretch>
        </p:blipFill>
        <p:spPr>
          <a:xfrm>
            <a:off x="6459102" y="1532070"/>
            <a:ext cx="4912986" cy="64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871FB-CA33-FA64-2019-CFCA96E4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67" y="2373122"/>
            <a:ext cx="4953583" cy="32611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42FD89-A595-83E2-668C-F79373692F2D}"/>
              </a:ext>
            </a:extLst>
          </p:cNvPr>
          <p:cNvGrpSpPr/>
          <p:nvPr/>
        </p:nvGrpSpPr>
        <p:grpSpPr>
          <a:xfrm>
            <a:off x="6384583" y="2697958"/>
            <a:ext cx="4157602" cy="3379109"/>
            <a:chOff x="6768631" y="2697958"/>
            <a:chExt cx="4157602" cy="3379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C839FB-0920-5208-D88D-93FD415F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631" y="2697958"/>
              <a:ext cx="4157602" cy="337910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07D2DC-59BF-DAA8-C7B2-58CFCB040ECF}"/>
                </a:ext>
              </a:extLst>
            </p:cNvPr>
            <p:cNvSpPr/>
            <p:nvPr/>
          </p:nvSpPr>
          <p:spPr>
            <a:xfrm>
              <a:off x="7735379" y="2925778"/>
              <a:ext cx="2917087" cy="1965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513D5C-8FF1-2378-9D42-F8DD43A64A49}"/>
                </a:ext>
              </a:extLst>
            </p:cNvPr>
            <p:cNvSpPr/>
            <p:nvPr/>
          </p:nvSpPr>
          <p:spPr>
            <a:xfrm>
              <a:off x="7388888" y="4631495"/>
              <a:ext cx="2917087" cy="3200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53E5BC-A52E-1731-F408-9EEA96E5E604}"/>
              </a:ext>
            </a:extLst>
          </p:cNvPr>
          <p:cNvSpPr/>
          <p:nvPr/>
        </p:nvSpPr>
        <p:spPr>
          <a:xfrm rot="5400000">
            <a:off x="8590759" y="2175090"/>
            <a:ext cx="649671" cy="396065"/>
          </a:xfrm>
          <a:prstGeom prst="rightArrow">
            <a:avLst>
              <a:gd name="adj1" fmla="val 27133"/>
              <a:gd name="adj2" fmla="val 379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8BC83-0A20-B4D2-C81B-E7AFC0023C59}"/>
              </a:ext>
            </a:extLst>
          </p:cNvPr>
          <p:cNvSpPr txBox="1"/>
          <p:nvPr/>
        </p:nvSpPr>
        <p:spPr>
          <a:xfrm>
            <a:off x="786384" y="1932366"/>
            <a:ext cx="530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IO-Link topic generated on IFM Moneo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9D2AA-434C-EEF3-562B-6AB998ED392F}"/>
              </a:ext>
            </a:extLst>
          </p:cNvPr>
          <p:cNvSpPr txBox="1"/>
          <p:nvPr/>
        </p:nvSpPr>
        <p:spPr>
          <a:xfrm>
            <a:off x="10699904" y="2636641"/>
            <a:ext cx="182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IO-Link topic</a:t>
            </a:r>
            <a:endParaRPr lang="LID4096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2F9E641-2759-AA59-3CC2-2A5196A6FA85}"/>
              </a:ext>
            </a:extLst>
          </p:cNvPr>
          <p:cNvSpPr/>
          <p:nvPr/>
        </p:nvSpPr>
        <p:spPr>
          <a:xfrm rot="9990336">
            <a:off x="10335162" y="2804092"/>
            <a:ext cx="414046" cy="267114"/>
          </a:xfrm>
          <a:prstGeom prst="rightArrow">
            <a:avLst>
              <a:gd name="adj1" fmla="val 27133"/>
              <a:gd name="adj2" fmla="val 379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D9DF0-296D-F40E-2C0F-2DEE9A5F92ED}"/>
              </a:ext>
            </a:extLst>
          </p:cNvPr>
          <p:cNvSpPr txBox="1"/>
          <p:nvPr/>
        </p:nvSpPr>
        <p:spPr>
          <a:xfrm>
            <a:off x="10314113" y="4305204"/>
            <a:ext cx="182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Generation of node red topics</a:t>
            </a:r>
            <a:endParaRPr lang="LID4096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FEFEB18-CDD5-AF4C-4521-2ADA678285D7}"/>
              </a:ext>
            </a:extLst>
          </p:cNvPr>
          <p:cNvSpPr/>
          <p:nvPr/>
        </p:nvSpPr>
        <p:spPr>
          <a:xfrm rot="9990336">
            <a:off x="9937386" y="4546859"/>
            <a:ext cx="414046" cy="267114"/>
          </a:xfrm>
          <a:prstGeom prst="rightArrow">
            <a:avLst>
              <a:gd name="adj1" fmla="val 27133"/>
              <a:gd name="adj2" fmla="val 379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8787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73FA0-A0CB-6D32-62B5-6EF73451C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9AC800-59E6-30A3-740D-D05A1940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735"/>
          <a:stretch>
            <a:fillRect/>
          </a:stretch>
        </p:blipFill>
        <p:spPr>
          <a:xfrm>
            <a:off x="1371578" y="1828800"/>
            <a:ext cx="8614284" cy="400401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5E0D-FB2C-F096-B17F-E31A4A1A7A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7267" y="6551614"/>
            <a:ext cx="397933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27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4A3DD-83A0-0F61-99D3-4598D14E60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83117" y="6551614"/>
            <a:ext cx="764540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2798D-63B6-40E7-6FC5-D5671D8C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Node-Red 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BB9A-EC6C-5622-CF31-5B3296E4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FB312-B135-02E3-3CEE-B77E74AE3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7267" y="6551614"/>
            <a:ext cx="397933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7449B81-0F9D-4559-97B7-6E86A2DFCFF4}" type="slidenum">
              <a:rPr lang="de-DE" altLang="de-DE" smtClean="0"/>
              <a:pPr>
                <a:spcAft>
                  <a:spcPts val="600"/>
                </a:spcAft>
              </a:pPr>
              <a:t>28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24D83-2B41-293E-1160-62F4E4312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83117" y="6551614"/>
            <a:ext cx="7645400" cy="1222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9B4AD0-3BB4-2A1C-B7EA-52733108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Node-Red Output</a:t>
            </a:r>
            <a:endParaRPr lang="en-US"/>
          </a:p>
        </p:txBody>
      </p:sp>
      <p:pic>
        <p:nvPicPr>
          <p:cNvPr id="2" name="IO_link Comm">
            <a:hlinkClick r:id="" action="ppaction://media"/>
            <a:extLst>
              <a:ext uri="{FF2B5EF4-FFF2-40B4-BE49-F238E27FC236}">
                <a16:creationId xmlns:a16="http://schemas.microsoft.com/office/drawing/2014/main" id="{86766A07-A55A-38EF-F750-612F7E276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677" y="1490728"/>
            <a:ext cx="8830616" cy="48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395CB-9321-8370-1758-90710227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54B065-A979-420B-2DE5-25B3295F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ESP32 and IO-Link device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Challenges and Learning outcomes</a:t>
            </a:r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7F080D-92AB-F6AE-34D9-CEF2923F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Setting up the MQTT Broker over </a:t>
            </a:r>
            <a:r>
              <a:rPr lang="en-US" sz="2400" err="1"/>
              <a:t>Mosquitto</a:t>
            </a:r>
            <a:r>
              <a:rPr lang="en-US" sz="2400"/>
              <a:t>: </a:t>
            </a:r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/>
              <a:t>Config file had to be edited</a:t>
            </a:r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 err="1"/>
              <a:t>Mosquitto</a:t>
            </a:r>
            <a:r>
              <a:rPr lang="en-US"/>
              <a:t> had to be properly started over CLI</a:t>
            </a:r>
          </a:p>
          <a:p>
            <a:pPr lvl="2" indent="0">
              <a:buNone/>
            </a:pPr>
            <a:r>
              <a:rPr lang="en-US" sz="2000" i="1"/>
              <a:t>	“C:\Program Files\</a:t>
            </a:r>
            <a:r>
              <a:rPr lang="en-US" sz="2000" i="1" err="1"/>
              <a:t>mosquitto</a:t>
            </a:r>
            <a:r>
              <a:rPr lang="en-US" sz="2000" i="1"/>
              <a:t>&gt;</a:t>
            </a:r>
            <a:r>
              <a:rPr lang="en-US" sz="2000" i="1" err="1"/>
              <a:t>mosquitto</a:t>
            </a:r>
            <a:r>
              <a:rPr lang="en-US" sz="2000" i="1"/>
              <a:t> -c </a:t>
            </a:r>
            <a:r>
              <a:rPr lang="en-US" sz="2000" i="1" err="1"/>
              <a:t>mosquitto.conf</a:t>
            </a:r>
            <a:r>
              <a:rPr lang="en-US" sz="2000" i="1"/>
              <a:t> -v”	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Setting up correct IP:</a:t>
            </a:r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/>
              <a:t>IO link master needed to have a specific IP (Moneo)</a:t>
            </a:r>
          </a:p>
          <a:p>
            <a:pPr marL="1181100" lvl="2" indent="-457200">
              <a:buFont typeface="Arial" panose="020B0604020202020204" pitchFamily="34" charset="0"/>
              <a:buChar char="•"/>
            </a:pPr>
            <a:r>
              <a:rPr lang="en-US"/>
              <a:t>Laptop needed a static IP on the same subnet mask</a:t>
            </a:r>
          </a:p>
          <a:p>
            <a:endParaRPr lang="LID4096" sz="1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99EBD-B1B1-B11A-BBE6-971B496BF2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29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00E8F-9B33-EB5C-F124-739AC257E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796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384000" y="620688"/>
            <a:ext cx="10752000" cy="720000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noProof="0"/>
              <a:t>Contents</a:t>
            </a:r>
            <a:br>
              <a:rPr lang="en-US" noProof="0"/>
            </a:br>
            <a:r>
              <a:rPr lang="en-US" noProof="0"/>
              <a:t>µ Projects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8353-B4BE-0440-EAC2-4663EE4F5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7267" y="6551614"/>
            <a:ext cx="397933" cy="12223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6914D23-7372-49C0-859E-21D8C833C4A9}" type="slidenum">
              <a:rPr lang="de-DE" altLang="de-DE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198" name="Fußzeilenplatzhalter 9"/>
          <p:cNvSpPr>
            <a:spLocks noGrp="1"/>
          </p:cNvSpPr>
          <p:nvPr>
            <p:ph type="ftr" sz="quarter" idx="12"/>
          </p:nvPr>
        </p:nvSpPr>
        <p:spPr bwMode="auto">
          <a:xfrm>
            <a:off x="383117" y="6551614"/>
            <a:ext cx="7645400" cy="122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t" compatLnSpc="1">
            <a:prstTxWarp prst="textNoShape">
              <a:avLst/>
            </a:prstTxWarp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600"/>
              </a:spcAft>
            </a:pPr>
            <a:r>
              <a:rPr lang="en-US" noProof="0"/>
              <a:t>© FH AACHEN</a:t>
            </a:r>
            <a:r>
              <a:rPr lang="en-US" b="0" noProof="0"/>
              <a:t>  </a:t>
            </a:r>
          </a:p>
        </p:txBody>
      </p:sp>
      <p:graphicFrame>
        <p:nvGraphicFramePr>
          <p:cNvPr id="8200" name="Content Placeholder 6">
            <a:extLst>
              <a:ext uri="{FF2B5EF4-FFF2-40B4-BE49-F238E27FC236}">
                <a16:creationId xmlns:a16="http://schemas.microsoft.com/office/drawing/2014/main" id="{8E0C7B0D-38A5-400E-E802-B4AA7A051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673529"/>
              </p:ext>
            </p:extLst>
          </p:nvPr>
        </p:nvGraphicFramePr>
        <p:xfrm>
          <a:off x="384000" y="1555200"/>
          <a:ext cx="10752000" cy="48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5"/>
          <p:cNvSpPr>
            <a:spLocks noGrp="1"/>
          </p:cNvSpPr>
          <p:nvPr>
            <p:ph type="ctrTitle"/>
          </p:nvPr>
        </p:nvSpPr>
        <p:spPr>
          <a:xfrm>
            <a:off x="1811338" y="1989138"/>
            <a:ext cx="8064500" cy="25463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3600" i="1">
                <a:solidFill>
                  <a:schemeClr val="accent2">
                    <a:lumMod val="76000"/>
                  </a:schemeClr>
                </a:solidFill>
                <a:latin typeface="Verdana"/>
                <a:ea typeface="Verdana"/>
              </a:rPr>
              <a:t>Thank you and best wishes for the exams!</a:t>
            </a:r>
            <a:endParaRPr lang="de-DE" altLang="de-DE" sz="3600" i="1">
              <a:solidFill>
                <a:schemeClr val="accent2">
                  <a:lumMod val="76000"/>
                </a:schemeClr>
              </a:solidFill>
              <a:ea typeface="Verdana"/>
            </a:endParaRPr>
          </a:p>
        </p:txBody>
      </p:sp>
      <p:sp>
        <p:nvSpPr>
          <p:cNvPr id="11268" name="Foliennummernplatzhalt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8A659E-8933-43B6-8328-2A203A0F0BA4}" type="slidenum">
              <a:rPr lang="de-DE" altLang="de-DE">
                <a:latin typeface="Verdana" panose="020B0604030504040204" pitchFamily="34" charset="0"/>
              </a:rPr>
              <a:pPr eaLnBrk="1" hangingPunct="1"/>
              <a:t>30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11269" name="Fußzeilenplatzhalter 7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  </a:t>
            </a:r>
            <a:endParaRPr lang="de-DE" altLang="de-DE" b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FEFD-DE1B-37AC-30AC-BF299979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Scope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1E885-B0B5-CBCC-5A44-8CF51048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RS485-based communication with Modbus temp/humidity sensor using ESP32.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ESP32 operating as:</a:t>
            </a:r>
            <a:endParaRPr lang="en-US">
              <a:ea typeface="Verdana"/>
            </a:endParaRP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HTTP Webserver (port 80)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Modbus TCP slave (port 502)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Wi-Fi Access Point</a:t>
            </a: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Sensor data displayed by: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REST API HTTP Endpoints (/temperature, /humidity)</a:t>
            </a:r>
          </a:p>
          <a:p>
            <a:pPr marL="1181100" lvl="2" indent="-457200">
              <a:buFont typeface="Verdana"/>
              <a:buChar char="&gt;"/>
            </a:pPr>
            <a:r>
              <a:rPr lang="en-US">
                <a:latin typeface="Verdana"/>
                <a:ea typeface="Verdana"/>
              </a:rPr>
              <a:t>Modbus TCP Registers (FC04)</a:t>
            </a:r>
          </a:p>
          <a:p>
            <a:pPr marL="457200" indent="-457200">
              <a:buFontTx/>
              <a:buAutoNum type="arabicPeriod"/>
            </a:pPr>
            <a:r>
              <a:rPr lang="en-US">
                <a:latin typeface="Verdana"/>
                <a:ea typeface="Verdana"/>
              </a:rPr>
              <a:t>Data </a:t>
            </a:r>
            <a:r>
              <a:rPr lang="en-US" err="1">
                <a:latin typeface="Verdana"/>
                <a:ea typeface="Verdana"/>
              </a:rPr>
              <a:t>visualisation</a:t>
            </a:r>
            <a:r>
              <a:rPr lang="en-US">
                <a:latin typeface="Verdana"/>
                <a:ea typeface="Verdana"/>
              </a:rPr>
              <a:t> in Node 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B6F26-9238-D03D-31F7-B75591098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4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245E-757E-EEE2-5718-19F2AAD7CB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6347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C7B3-733A-65EE-4624-0E4448DD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Code Insight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8925-5557-B156-ACF5-8DD9F4A2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>
                <a:latin typeface="Verdana"/>
                <a:ea typeface="Verdana"/>
              </a:rPr>
              <a:t>setup() :  </a:t>
            </a:r>
            <a:r>
              <a:rPr lang="en-US" err="1">
                <a:latin typeface="Verdana"/>
                <a:ea typeface="Verdana"/>
              </a:rPr>
              <a:t>WiFi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initialisation</a:t>
            </a:r>
            <a:r>
              <a:rPr lang="en-US">
                <a:latin typeface="Verdana"/>
                <a:ea typeface="Verdana"/>
              </a:rPr>
              <a:t>, Modbus RTU and Modbus TCP configuration &amp; HTTP server startup. (node –obj of </a:t>
            </a:r>
            <a:r>
              <a:rPr lang="en-US" err="1">
                <a:latin typeface="Verdana"/>
                <a:ea typeface="Verdana"/>
              </a:rPr>
              <a:t>ModbusMaster</a:t>
            </a:r>
            <a:r>
              <a:rPr lang="en-US">
                <a:latin typeface="Verdana"/>
                <a:ea typeface="Verdana"/>
              </a:rPr>
              <a:t>; </a:t>
            </a:r>
            <a:r>
              <a:rPr lang="en-US" err="1">
                <a:latin typeface="Verdana"/>
                <a:ea typeface="Verdana"/>
              </a:rPr>
              <a:t>MBserver</a:t>
            </a:r>
            <a:r>
              <a:rPr lang="en-US">
                <a:latin typeface="Verdana"/>
                <a:ea typeface="Verdana"/>
              </a:rPr>
              <a:t> –obj of </a:t>
            </a:r>
            <a:r>
              <a:rPr lang="en-US" err="1">
                <a:latin typeface="Verdana"/>
                <a:ea typeface="Verdana"/>
              </a:rPr>
              <a:t>ModbusServerTCPasync</a:t>
            </a:r>
            <a:r>
              <a:rPr lang="en-US">
                <a:latin typeface="Verdana"/>
                <a:ea typeface="Verdana"/>
              </a:rPr>
              <a:t>)</a:t>
            </a:r>
            <a:endParaRPr lang="en-US">
              <a:ea typeface="Verdana" pitchFamily="34" charset="0"/>
            </a:endParaRPr>
          </a:p>
          <a:p>
            <a:pPr marL="457200" indent="-457200">
              <a:buFontTx/>
              <a:buAutoNum type="arabicPeriod"/>
            </a:pPr>
            <a:endParaRPr lang="en-US">
              <a:ea typeface="Verdana" pitchFamily="34" charset="0"/>
            </a:endParaRPr>
          </a:p>
          <a:p>
            <a:pPr marL="457200" indent="-457200">
              <a:buAutoNum type="arabicPeriod"/>
            </a:pPr>
            <a:endParaRPr lang="en-US">
              <a:ea typeface="Verdana" pitchFamily="34" charset="0"/>
            </a:endParaRPr>
          </a:p>
          <a:p>
            <a:pPr marL="457200" indent="-457200">
              <a:buAutoNum type="arabicPeriod"/>
            </a:pPr>
            <a:endParaRPr lang="en-US">
              <a:ea typeface="Verdana" pitchFamily="34" charset="0"/>
            </a:endParaRPr>
          </a:p>
          <a:p>
            <a:pPr marL="457200" indent="-457200">
              <a:buAutoNum type="arabicPeriod"/>
            </a:pPr>
            <a:endParaRPr lang="en-US">
              <a:latin typeface="Verdana"/>
              <a:ea typeface="Verdana"/>
            </a:endParaRPr>
          </a:p>
          <a:p>
            <a:pPr marL="457200" indent="-457200">
              <a:buAutoNum type="arabicPeriod"/>
            </a:pPr>
            <a:r>
              <a:rPr lang="en-US">
                <a:latin typeface="Verdana"/>
                <a:ea typeface="Verdana"/>
              </a:rPr>
              <a:t>Polling the RS485 sensor:</a:t>
            </a:r>
            <a:endParaRPr lang="en-US">
              <a:ea typeface="Verdana" pitchFamily="34" charset="0"/>
            </a:endParaRPr>
          </a:p>
          <a:p>
            <a:pPr algn="r"/>
            <a:endParaRPr lang="en-US">
              <a:ea typeface="Verdana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DCC9F-3031-9F5C-35AC-9487B66E2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14D23-7372-49C0-859E-21D8C833C4A9}" type="slidenum">
              <a:rPr lang="de-DE" altLang="de-DE"/>
              <a:pPr/>
              <a:t>5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75C2F-4948-6546-EF78-B25F0B1F96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ED79C71-E198-B6D5-847D-83B39DF7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7" y="2838360"/>
            <a:ext cx="4905375" cy="1109393"/>
          </a:xfrm>
          <a:prstGeom prst="rect">
            <a:avLst/>
          </a:prstGeom>
        </p:spPr>
      </p:pic>
      <p:pic>
        <p:nvPicPr>
          <p:cNvPr id="8" name="Picture 7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DA1605E6-0809-1F1D-120A-B462017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8" y="4436403"/>
            <a:ext cx="5969120" cy="196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1FFC3-E3CE-6780-B7C1-3B6908CA7039}"/>
              </a:ext>
            </a:extLst>
          </p:cNvPr>
          <p:cNvSpPr txBox="1"/>
          <p:nvPr/>
        </p:nvSpPr>
        <p:spPr>
          <a:xfrm>
            <a:off x="7062102" y="4399753"/>
            <a:ext cx="40789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Sends a Modbus RTU request to the sensor for input registers starting at 0x0000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If true, stores data in global vars.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If false, prints error message.</a:t>
            </a:r>
            <a:endParaRPr lang="en-US">
              <a:cs typeface="Arial"/>
            </a:endParaRPr>
          </a:p>
        </p:txBody>
      </p:sp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DAEEFDD3-264B-BFCF-3D75-BE4642BA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2845368"/>
            <a:ext cx="6055925" cy="13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2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76D2-6DC4-F1F2-3577-1CDCA811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777B-4727-182B-A97A-32F34B7F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7" y="575817"/>
            <a:ext cx="8064000" cy="779785"/>
          </a:xfrm>
        </p:spPr>
        <p:txBody>
          <a:bodyPr/>
          <a:lstStyle/>
          <a:p>
            <a:r>
              <a:rPr lang="en-US"/>
              <a:t>Modbus</a:t>
            </a:r>
            <a:br>
              <a:rPr lang="en-US"/>
            </a:br>
            <a:r>
              <a:rPr lang="en-US"/>
              <a:t>Setup</a:t>
            </a:r>
            <a:br>
              <a:rPr lang="en-US"/>
            </a:br>
            <a:endParaRPr lang="LID4096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D03BE5-2603-B9EA-7F3D-6DEEBB62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6671" y="3884642"/>
            <a:ext cx="4845227" cy="233092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0563D-B39D-C0D4-4C30-A422556965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3D9ED-CD78-B5CA-6949-5BB9ACF1B1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1A3B1-F386-D304-F341-653546ED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42" y="1848056"/>
            <a:ext cx="1618315" cy="1618315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2284F617-D727-FF07-39A6-1116A46846B5}"/>
              </a:ext>
            </a:extLst>
          </p:cNvPr>
          <p:cNvSpPr/>
          <p:nvPr/>
        </p:nvSpPr>
        <p:spPr>
          <a:xfrm rot="5400000">
            <a:off x="3158176" y="2566711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3D94FE4-1512-071A-7C81-C55474178309}"/>
              </a:ext>
            </a:extLst>
          </p:cNvPr>
          <p:cNvSpPr/>
          <p:nvPr/>
        </p:nvSpPr>
        <p:spPr>
          <a:xfrm rot="5400000">
            <a:off x="6174901" y="2505307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2" name="Picture 21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5564A627-5BE8-A21C-5EFC-8F910C530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410" y="1932888"/>
            <a:ext cx="1835696" cy="1224409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CAC6D07-1385-0535-F993-87D06A1FEBFF}"/>
              </a:ext>
            </a:extLst>
          </p:cNvPr>
          <p:cNvSpPr/>
          <p:nvPr/>
        </p:nvSpPr>
        <p:spPr>
          <a:xfrm rot="16200000" flipV="1">
            <a:off x="8781596" y="2662274"/>
            <a:ext cx="360040" cy="5760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LID4096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90EF06-9169-DADF-DCDB-DE296A40E4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92" t="22681" r="8203" b="22355"/>
          <a:stretch>
            <a:fillRect/>
          </a:stretch>
        </p:blipFill>
        <p:spPr>
          <a:xfrm>
            <a:off x="3858649" y="1923404"/>
            <a:ext cx="1835697" cy="12244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C48655-A8F7-6DB5-2F9D-05EBAFDBC105}"/>
              </a:ext>
            </a:extLst>
          </p:cNvPr>
          <p:cNvSpPr txBox="1"/>
          <p:nvPr/>
        </p:nvSpPr>
        <p:spPr>
          <a:xfrm>
            <a:off x="4002679" y="3486828"/>
            <a:ext cx="176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RS485 to TTL</a:t>
            </a:r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F1655C-334A-0AA2-B657-34340AAA9E38}"/>
              </a:ext>
            </a:extLst>
          </p:cNvPr>
          <p:cNvSpPr txBox="1"/>
          <p:nvPr/>
        </p:nvSpPr>
        <p:spPr>
          <a:xfrm>
            <a:off x="7021930" y="3398603"/>
            <a:ext cx="100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ESP 32</a:t>
            </a:r>
            <a:endParaRPr lang="LID409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BC86C-2ADB-E3C2-F998-48B508C3C543}"/>
              </a:ext>
            </a:extLst>
          </p:cNvPr>
          <p:cNvSpPr txBox="1"/>
          <p:nvPr/>
        </p:nvSpPr>
        <p:spPr>
          <a:xfrm>
            <a:off x="1119629" y="3671494"/>
            <a:ext cx="20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Modbus Temp/ Hum sensor</a:t>
            </a:r>
            <a:endParaRPr lang="LID4096"/>
          </a:p>
        </p:txBody>
      </p:sp>
      <p:pic>
        <p:nvPicPr>
          <p:cNvPr id="13" name="Picture 12" descr="A computer and keyboard on a desk&#10;&#10;AI-generated content may be incorrect.">
            <a:extLst>
              <a:ext uri="{FF2B5EF4-FFF2-40B4-BE49-F238E27FC236}">
                <a16:creationId xmlns:a16="http://schemas.microsoft.com/office/drawing/2014/main" id="{4396CDF6-B911-07E2-F977-C34CD703E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15459" y="2188581"/>
            <a:ext cx="2000597" cy="1500448"/>
          </a:xfrm>
          <a:prstGeom prst="rect">
            <a:avLst/>
          </a:prstGeom>
        </p:spPr>
      </p:pic>
      <p:pic>
        <p:nvPicPr>
          <p:cNvPr id="31" name="Graphic 30" descr="Wi-Fi outline">
            <a:extLst>
              <a:ext uri="{FF2B5EF4-FFF2-40B4-BE49-F238E27FC236}">
                <a16:creationId xmlns:a16="http://schemas.microsoft.com/office/drawing/2014/main" id="{88B119BB-1C8E-9B14-869B-D5817632E7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504416" y="1940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8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E2B9-7384-52FC-742B-A9F012FB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 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Communication Interface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6F512-F992-D3A5-2606-BEE22F737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7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AE95-F3C2-E7A6-9213-E14973F07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91E431-F601-425B-88A9-81C6C3BC6B9D}"/>
              </a:ext>
            </a:extLst>
          </p:cNvPr>
          <p:cNvSpPr/>
          <p:nvPr/>
        </p:nvSpPr>
        <p:spPr>
          <a:xfrm>
            <a:off x="1614828" y="1542404"/>
            <a:ext cx="6597501" cy="987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4C5D92-5B08-FD0E-26DB-9BA80D1EC5F2}"/>
              </a:ext>
            </a:extLst>
          </p:cNvPr>
          <p:cNvSpPr/>
          <p:nvPr/>
        </p:nvSpPr>
        <p:spPr>
          <a:xfrm>
            <a:off x="8721637" y="4748247"/>
            <a:ext cx="1363397" cy="39806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</a:rPr>
              <a:t>RS485</a:t>
            </a:r>
            <a:endParaRPr lang="en-US"/>
          </a:p>
        </p:txBody>
      </p:sp>
      <p:pic>
        <p:nvPicPr>
          <p:cNvPr id="12" name="Picture 11" descr="A black electronic device with wires&#10;&#10;AI-generated content may be incorrect.">
            <a:extLst>
              <a:ext uri="{FF2B5EF4-FFF2-40B4-BE49-F238E27FC236}">
                <a16:creationId xmlns:a16="http://schemas.microsoft.com/office/drawing/2014/main" id="{47F5935A-0867-C53A-AB43-4B614D73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052" y="5163402"/>
            <a:ext cx="1376720" cy="13330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A69D8-0AC2-66D6-57D7-266D2B3A513C}"/>
              </a:ext>
            </a:extLst>
          </p:cNvPr>
          <p:cNvSpPr txBox="1"/>
          <p:nvPr/>
        </p:nvSpPr>
        <p:spPr>
          <a:xfrm>
            <a:off x="8028517" y="5905283"/>
            <a:ext cx="16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Modbus Temp/ Hum sensor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AC3753-A7C3-300D-A32B-EC04F616D7C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10085034" y="4903268"/>
            <a:ext cx="589123" cy="440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B8C57B3-0650-5562-16BE-3F02D2626697}"/>
              </a:ext>
            </a:extLst>
          </p:cNvPr>
          <p:cNvSpPr/>
          <p:nvPr/>
        </p:nvSpPr>
        <p:spPr>
          <a:xfrm>
            <a:off x="1160206" y="3474361"/>
            <a:ext cx="7178592" cy="220179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ESP32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4836A1-5FD5-FC8D-21A0-AC62703DBED2}"/>
              </a:ext>
            </a:extLst>
          </p:cNvPr>
          <p:cNvSpPr/>
          <p:nvPr/>
        </p:nvSpPr>
        <p:spPr>
          <a:xfrm>
            <a:off x="1920058" y="1898973"/>
            <a:ext cx="2637225" cy="143993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Node Red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92913-F536-73B5-368E-2068FC0705A1}"/>
              </a:ext>
            </a:extLst>
          </p:cNvPr>
          <p:cNvSpPr/>
          <p:nvPr/>
        </p:nvSpPr>
        <p:spPr>
          <a:xfrm>
            <a:off x="6570238" y="4871192"/>
            <a:ext cx="1631927" cy="49745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Modbus RTU client</a:t>
            </a:r>
            <a:endParaRPr lang="en-US"/>
          </a:p>
          <a:p>
            <a:endParaRPr lang="en-US">
              <a:ea typeface="Verdan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1810A7-A404-C7F4-ABDD-0F9647782122}"/>
              </a:ext>
            </a:extLst>
          </p:cNvPr>
          <p:cNvSpPr/>
          <p:nvPr/>
        </p:nvSpPr>
        <p:spPr>
          <a:xfrm>
            <a:off x="2124359" y="2291016"/>
            <a:ext cx="2143338" cy="47537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App visualization</a:t>
            </a:r>
            <a:endParaRPr lang="en-US"/>
          </a:p>
          <a:p>
            <a:endParaRPr lang="en-US">
              <a:ea typeface="Verdan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FCDE09-86D3-DA69-FE8E-A02096D9B603}"/>
              </a:ext>
            </a:extLst>
          </p:cNvPr>
          <p:cNvSpPr/>
          <p:nvPr/>
        </p:nvSpPr>
        <p:spPr>
          <a:xfrm>
            <a:off x="2025947" y="2833444"/>
            <a:ext cx="2425446" cy="39976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Modbus TCP Client</a:t>
            </a:r>
            <a:endParaRPr lang="en-US"/>
          </a:p>
          <a:p>
            <a:endParaRPr lang="en-US">
              <a:ea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1908D0-DD21-8F47-B597-664FB5863321}"/>
              </a:ext>
            </a:extLst>
          </p:cNvPr>
          <p:cNvCxnSpPr/>
          <p:nvPr/>
        </p:nvCxnSpPr>
        <p:spPr>
          <a:xfrm>
            <a:off x="6993507" y="3687354"/>
            <a:ext cx="681" cy="34812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F3236F-1B18-7FE7-41D6-494C17B268DA}"/>
              </a:ext>
            </a:extLst>
          </p:cNvPr>
          <p:cNvSpPr/>
          <p:nvPr/>
        </p:nvSpPr>
        <p:spPr>
          <a:xfrm>
            <a:off x="6636814" y="3538493"/>
            <a:ext cx="694210" cy="296643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Verdana"/>
              </a:rPr>
              <a:t>80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4CFFB8-9EC0-7553-DC1E-9022ABDC5D2C}"/>
              </a:ext>
            </a:extLst>
          </p:cNvPr>
          <p:cNvSpPr/>
          <p:nvPr/>
        </p:nvSpPr>
        <p:spPr>
          <a:xfrm>
            <a:off x="2145668" y="3719440"/>
            <a:ext cx="948209" cy="241426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Verdana"/>
              </a:rPr>
              <a:t>502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5C8B4A-4E2A-403F-96C5-D1889B5BA4B7}"/>
              </a:ext>
            </a:extLst>
          </p:cNvPr>
          <p:cNvSpPr/>
          <p:nvPr/>
        </p:nvSpPr>
        <p:spPr>
          <a:xfrm>
            <a:off x="1402976" y="4270748"/>
            <a:ext cx="2427055" cy="56372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Modbus TCP Server</a:t>
            </a:r>
          </a:p>
          <a:p>
            <a:pPr algn="ctr"/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E85DF9-6569-8D45-D21F-4715F718E7D1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2616504" y="3960866"/>
            <a:ext cx="3269" cy="309882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B03A1B-2007-62C0-DB8B-BB0577B3EF27}"/>
              </a:ext>
            </a:extLst>
          </p:cNvPr>
          <p:cNvCxnSpPr>
            <a:cxnSpLocks/>
            <a:stCxn id="31" idx="0"/>
            <a:endCxn id="25" idx="2"/>
          </p:cNvCxnSpPr>
          <p:nvPr/>
        </p:nvCxnSpPr>
        <p:spPr>
          <a:xfrm flipV="1">
            <a:off x="2619773" y="3233213"/>
            <a:ext cx="618897" cy="4862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2585F-3378-C450-F8BB-8FDEB174B97F}"/>
              </a:ext>
            </a:extLst>
          </p:cNvPr>
          <p:cNvSpPr txBox="1"/>
          <p:nvPr/>
        </p:nvSpPr>
        <p:spPr>
          <a:xfrm>
            <a:off x="10674157" y="4518547"/>
            <a:ext cx="772225" cy="76944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Server</a:t>
            </a:r>
          </a:p>
          <a:p>
            <a:pPr algn="l"/>
            <a:endParaRPr lang="en-US" sz="1100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FA891-BF55-7A54-BA93-0887E02EF8DA}"/>
              </a:ext>
            </a:extLst>
          </p:cNvPr>
          <p:cNvSpPr txBox="1"/>
          <p:nvPr/>
        </p:nvSpPr>
        <p:spPr>
          <a:xfrm>
            <a:off x="1366536" y="5215005"/>
            <a:ext cx="2506471" cy="43088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Verdana"/>
                <a:ea typeface="Verdana"/>
              </a:rPr>
              <a:t>Modbus RTU Client &amp;</a:t>
            </a:r>
            <a:br>
              <a:rPr lang="en-US" sz="1100">
                <a:latin typeface="Verdana"/>
                <a:ea typeface="Verdana"/>
              </a:rPr>
            </a:br>
            <a:r>
              <a:rPr lang="en-US" sz="1100" err="1">
                <a:latin typeface="Verdana"/>
                <a:ea typeface="Verdana"/>
              </a:rPr>
              <a:t>HTTP+Modbus</a:t>
            </a:r>
            <a:r>
              <a:rPr lang="en-US" sz="1100">
                <a:latin typeface="Verdana"/>
                <a:ea typeface="Verdana"/>
              </a:rPr>
              <a:t> TCP Server</a:t>
            </a:r>
          </a:p>
        </p:txBody>
      </p:sp>
      <p:pic>
        <p:nvPicPr>
          <p:cNvPr id="17" name="Picture 16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9264A5CD-7694-B4FE-6428-144C95E1E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8955"/>
          <a:stretch>
            <a:fillRect/>
          </a:stretch>
        </p:blipFill>
        <p:spPr>
          <a:xfrm>
            <a:off x="301743" y="1868714"/>
            <a:ext cx="1618315" cy="823253"/>
          </a:xfrm>
          <a:prstGeom prst="rect">
            <a:avLst/>
          </a:prstGeom>
        </p:spPr>
      </p:pic>
      <p:pic>
        <p:nvPicPr>
          <p:cNvPr id="28" name="Picture 27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197DF42B-2FA7-C133-D165-8E53CE6A2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4700" y="4081108"/>
            <a:ext cx="1835696" cy="12244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1C33EEC-B7F3-E6AE-0C08-8903E17C7FB1}"/>
              </a:ext>
            </a:extLst>
          </p:cNvPr>
          <p:cNvSpPr/>
          <p:nvPr/>
        </p:nvSpPr>
        <p:spPr>
          <a:xfrm>
            <a:off x="5812417" y="3984209"/>
            <a:ext cx="2427055" cy="4002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ea typeface="Verdana"/>
              </a:rPr>
              <a:t>HTTP Server</a:t>
            </a:r>
          </a:p>
          <a:p>
            <a:endParaRPr lang="en-US">
              <a:ea typeface="Verdan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C1E337-9874-DC7B-E79F-0C7B263B1208}"/>
              </a:ext>
            </a:extLst>
          </p:cNvPr>
          <p:cNvSpPr/>
          <p:nvPr/>
        </p:nvSpPr>
        <p:spPr>
          <a:xfrm>
            <a:off x="5981050" y="2284609"/>
            <a:ext cx="1863839" cy="47537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Verdana"/>
            </a:endParaRPr>
          </a:p>
          <a:p>
            <a:pPr algn="ctr"/>
            <a:r>
              <a:rPr lang="en-US">
                <a:ea typeface="Verdana"/>
              </a:rPr>
              <a:t>HTTP Client</a:t>
            </a:r>
            <a:endParaRPr lang="en-US"/>
          </a:p>
          <a:p>
            <a:endParaRPr lang="en-US">
              <a:ea typeface="Verdana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EC5DEC-1C78-EE53-2F17-81BDDE7ED845}"/>
              </a:ext>
            </a:extLst>
          </p:cNvPr>
          <p:cNvCxnSpPr>
            <a:cxnSpLocks/>
            <a:stCxn id="27" idx="0"/>
            <a:endCxn id="30" idx="2"/>
          </p:cNvCxnSpPr>
          <p:nvPr/>
        </p:nvCxnSpPr>
        <p:spPr>
          <a:xfrm flipH="1" flipV="1">
            <a:off x="6912970" y="2759980"/>
            <a:ext cx="70949" cy="7785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BD10D4-871F-9569-D1D9-73ADED79A1C4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 flipV="1">
            <a:off x="6110396" y="4384472"/>
            <a:ext cx="915549" cy="3088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8574F3-2F0A-5691-897E-A19F2B5A2EB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110396" y="4744921"/>
            <a:ext cx="459842" cy="375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34C3F0-3CCD-C6D1-C8DA-14A42C54493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flipH="1" flipV="1">
            <a:off x="3830031" y="4552608"/>
            <a:ext cx="444669" cy="1407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21ED6-EE29-5D54-96CB-C73E2AE4BF87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8202165" y="4947281"/>
            <a:ext cx="519472" cy="1726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D5E8-A53F-17A1-9C16-78290915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B44C7F63-A316-4018-1AF5-30343FF1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7" y="659406"/>
            <a:ext cx="8064000" cy="743099"/>
          </a:xfrm>
        </p:spPr>
        <p:txBody>
          <a:bodyPr/>
          <a:lstStyle/>
          <a:p>
            <a:pPr eaLnBrk="1" hangingPunct="1"/>
            <a:r>
              <a:rPr lang="de-DE" altLang="de-DE"/>
              <a:t>Modbus </a:t>
            </a:r>
            <a:br>
              <a:rPr lang="de-DE" altLang="de-DE"/>
            </a:br>
            <a:r>
              <a:rPr lang="de-DE" altLang="de-DE"/>
              <a:t>ISO OSI</a:t>
            </a:r>
          </a:p>
        </p:txBody>
      </p:sp>
      <p:pic>
        <p:nvPicPr>
          <p:cNvPr id="3" name="Content Placeholder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DFBC1B6-2749-ADD3-B924-52CBAD672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12000" y="1891504"/>
            <a:ext cx="4604122" cy="3700331"/>
          </a:xfrm>
        </p:spPr>
      </p:pic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1C85D830-11C9-14DF-1ECF-6257DA1F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19677B-50C1-403A-9EF2-BA320ED11129}" type="slidenum">
              <a:rPr lang="de-DE" altLang="de-DE">
                <a:latin typeface="Verdana" panose="020B0604030504040204" pitchFamily="34" charset="0"/>
              </a:rPr>
              <a:pPr eaLnBrk="1" hangingPunct="1"/>
              <a:t>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0D2ECBE8-2037-985A-CA6E-D5CDB9B054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C8005-A6AE-D0F3-9E3D-BD4B0D2B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94229"/>
              </p:ext>
            </p:extLst>
          </p:nvPr>
        </p:nvGraphicFramePr>
        <p:xfrm>
          <a:off x="6727889" y="1891504"/>
          <a:ext cx="3999377" cy="3700332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999377">
                  <a:extLst>
                    <a:ext uri="{9D8B030D-6E8A-4147-A177-3AD203B41FA5}">
                      <a16:colId xmlns:a16="http://schemas.microsoft.com/office/drawing/2014/main" val="2606797297"/>
                    </a:ext>
                  </a:extLst>
                </a:gridCol>
              </a:tblGrid>
              <a:tr h="550841">
                <a:tc>
                  <a:txBody>
                    <a:bodyPr/>
                    <a:lstStyle/>
                    <a:p>
                      <a:r>
                        <a:rPr lang="en-US" sz="1200" dirty="0"/>
                        <a:t>Modbus RTU + TCP and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41362"/>
                  </a:ext>
                </a:extLst>
              </a:tr>
              <a:tr h="47797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83125"/>
                  </a:ext>
                </a:extLst>
              </a:tr>
              <a:tr h="56400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30189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r>
                        <a:rPr lang="LID4096" sz="1200" dirty="0"/>
                        <a:t>TCP</a:t>
                      </a:r>
                      <a:r>
                        <a:rPr lang="en-US" sz="1200" dirty="0"/>
                        <a:t> (port 80 for HTTP and 502 for Modbus TCP)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346642"/>
                  </a:ext>
                </a:extLst>
              </a:tr>
              <a:tr h="511833">
                <a:tc>
                  <a:txBody>
                    <a:bodyPr/>
                    <a:lstStyle/>
                    <a:p>
                      <a:r>
                        <a:rPr lang="LID4096" sz="1200"/>
                        <a:t>IP v4 (Wifi AP)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29901"/>
                  </a:ext>
                </a:extLst>
              </a:tr>
              <a:tr h="5220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Verdana"/>
                        </a:rPr>
                        <a:t>802.11 (Wi-Fi)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1404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r>
                        <a:rPr lang="en-US" sz="1200" dirty="0"/>
                        <a:t>RS 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5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96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BB60-3AAD-D7FD-FF24-756FE9CE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Modbus</a:t>
            </a:r>
            <a:br>
              <a:rPr lang="en-US">
                <a:latin typeface="Verdana"/>
                <a:ea typeface="Verdana"/>
              </a:rPr>
            </a:br>
            <a:r>
              <a:rPr lang="en-US">
                <a:latin typeface="Verdana"/>
                <a:ea typeface="Verdana"/>
              </a:rPr>
              <a:t>Results</a:t>
            </a:r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0087B5-B199-5BE0-2759-E05587155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7983" y="1496585"/>
            <a:ext cx="9961187" cy="488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9046E-E3A6-E3BA-A772-22C1E7031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449B81-0F9D-4559-97B7-6E86A2DFCFF4}" type="slidenum">
              <a:rPr lang="de-DE" altLang="de-DE"/>
              <a:pPr/>
              <a:t>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38A0D-851D-DDD0-8A9C-F3356DA510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67097303"/>
      </p:ext>
    </p:extLst>
  </p:cSld>
  <p:clrMapOvr>
    <a:masterClrMapping/>
  </p:clrMapOvr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FHAAC_PPT_Vorlage_Stud_w_201105</Template>
  <TotalTime>0</TotalTime>
  <Words>1045</Words>
  <Application>Microsoft Office PowerPoint</Application>
  <PresentationFormat>Widescreen</PresentationFormat>
  <Paragraphs>207</Paragraphs>
  <Slides>30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Verdana</vt:lpstr>
      <vt:lpstr>FHAAC_PPT_Vorlage_Office2007_w_n</vt:lpstr>
      <vt:lpstr>Industrial Communication µ-Projects</vt:lpstr>
      <vt:lpstr>To be noted</vt:lpstr>
      <vt:lpstr>Contents µ Projects </vt:lpstr>
      <vt:lpstr>Modbus Scope</vt:lpstr>
      <vt:lpstr>Modbus Code Insight</vt:lpstr>
      <vt:lpstr>Modbus Setup </vt:lpstr>
      <vt:lpstr>Modbus  Communication Interface</vt:lpstr>
      <vt:lpstr>Modbus  ISO OSI</vt:lpstr>
      <vt:lpstr>Modbus Results</vt:lpstr>
      <vt:lpstr>Outcomes</vt:lpstr>
      <vt:lpstr>CAN Bus Scope</vt:lpstr>
      <vt:lpstr>CAN Bus Simplified Hardware connections representation</vt:lpstr>
      <vt:lpstr>CAN Bus ISO OSI</vt:lpstr>
      <vt:lpstr>CAN Bus Alternate method: py-can</vt:lpstr>
      <vt:lpstr>CAN Bus Send using py-can</vt:lpstr>
      <vt:lpstr>CAN Bus Send example</vt:lpstr>
      <vt:lpstr>CAN Bus Receive using py-can</vt:lpstr>
      <vt:lpstr>CAN Bus Receive example</vt:lpstr>
      <vt:lpstr>CAN Bus CR1301 Joystick control approach</vt:lpstr>
      <vt:lpstr>CAN Bus CR1301 Joystick control approach </vt:lpstr>
      <vt:lpstr>CAN Bus CR1301 Joystick control approach </vt:lpstr>
      <vt:lpstr>CAN Bus Result</vt:lpstr>
      <vt:lpstr>ESP32 and IO-Link device Scope</vt:lpstr>
      <vt:lpstr>ESP32 and IO-Link device Hardware connection and Node-Red</vt:lpstr>
      <vt:lpstr>ESP32 and IO-Link device ISO OSI model</vt:lpstr>
      <vt:lpstr>ESP32 and IO-Link device IO-link master and Node-Red</vt:lpstr>
      <vt:lpstr>ESP32 and IO-Link device Node-Red Output</vt:lpstr>
      <vt:lpstr>ESP32 and IO-Link device Node-Red Output</vt:lpstr>
      <vt:lpstr>ESP32 and IO-Link device Challenges and Learning outcomes</vt:lpstr>
      <vt:lpstr>Thank you and best wishes for the exams!</vt:lpstr>
    </vt:vector>
  </TitlesOfParts>
  <Company>FH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Zeile 1 Zeile 2 Zeile 3</dc:title>
  <dc:creator>Nierle, Elisabeth</dc:creator>
  <cp:lastModifiedBy>Amitojsingh Arora</cp:lastModifiedBy>
  <cp:revision>1</cp:revision>
  <dcterms:created xsi:type="dcterms:W3CDTF">2020-11-29T23:49:32Z</dcterms:created>
  <dcterms:modified xsi:type="dcterms:W3CDTF">2025-07-09T16:24:21Z</dcterms:modified>
</cp:coreProperties>
</file>